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7" r:id="rId4"/>
    <p:sldId id="262" r:id="rId5"/>
    <p:sldId id="270" r:id="rId6"/>
    <p:sldId id="263" r:id="rId7"/>
    <p:sldId id="269" r:id="rId8"/>
    <p:sldId id="272" r:id="rId9"/>
    <p:sldId id="265" r:id="rId10"/>
    <p:sldId id="266" r:id="rId11"/>
    <p:sldId id="267" r:id="rId12"/>
    <p:sldId id="264" r:id="rId13"/>
    <p:sldId id="259" r:id="rId14"/>
    <p:sldId id="275" r:id="rId15"/>
    <p:sldId id="273" r:id="rId16"/>
    <p:sldId id="277" r:id="rId17"/>
    <p:sldId id="282" r:id="rId18"/>
    <p:sldId id="278" r:id="rId19"/>
    <p:sldId id="260" r:id="rId20"/>
    <p:sldId id="261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0F162-831E-4899-B402-953312031F5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34DEF-FFA1-4B7E-9F26-4439E64A9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00CA67-B756-4E9F-9C75-AE24AD697C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381000"/>
            <a:ext cx="7162800" cy="186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0-02-13-12-01-58-007640200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438400"/>
            <a:ext cx="5334000" cy="4000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4800600"/>
            <a:ext cx="8229600" cy="1752600"/>
          </a:xfrm>
        </p:spPr>
        <p:txBody>
          <a:bodyPr>
            <a:no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উপরের চিত্র দেখে সেটের সঙ্গা গঠন কর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228600"/>
            <a:ext cx="8229600" cy="457200"/>
          </a:xfrm>
          <a:solidFill>
            <a:schemeClr val="accent1"/>
          </a:solidFill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bn-BD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70482324_1-Pictures-of-Bali-Teak-Wood-Sofa-S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648200" cy="3581400"/>
          </a:xfrm>
          <a:prstGeom prst="rect">
            <a:avLst/>
          </a:prstGeom>
        </p:spPr>
      </p:pic>
      <p:pic>
        <p:nvPicPr>
          <p:cNvPr id="8" name="Picture 7" descr="Fan%20of%20Books_Cropp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799" y="914400"/>
            <a:ext cx="3799907" cy="3733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5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127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517525" y="1179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69925" y="1331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28600" y="4800601"/>
            <a:ext cx="8534400" cy="1219199"/>
            <a:chOff x="228600" y="5257800"/>
            <a:chExt cx="7162800" cy="959005"/>
          </a:xfrm>
        </p:grpSpPr>
        <p:sp>
          <p:nvSpPr>
            <p:cNvPr id="10" name="Freeform 9"/>
            <p:cNvSpPr/>
            <p:nvPr/>
          </p:nvSpPr>
          <p:spPr>
            <a:xfrm>
              <a:off x="228600" y="5334000"/>
              <a:ext cx="952731" cy="866110"/>
            </a:xfrm>
            <a:custGeom>
              <a:avLst/>
              <a:gdLst>
                <a:gd name="connsiteX0" fmla="*/ 239595 w 952731"/>
                <a:gd name="connsiteY0" fmla="*/ 0 h 1420421"/>
                <a:gd name="connsiteX1" fmla="*/ 187343 w 952731"/>
                <a:gd name="connsiteY1" fmla="*/ 300446 h 1420421"/>
                <a:gd name="connsiteX2" fmla="*/ 161218 w 952731"/>
                <a:gd name="connsiteY2" fmla="*/ 352697 h 1420421"/>
                <a:gd name="connsiteX3" fmla="*/ 148155 w 952731"/>
                <a:gd name="connsiteY3" fmla="*/ 404948 h 1420421"/>
                <a:gd name="connsiteX4" fmla="*/ 135092 w 952731"/>
                <a:gd name="connsiteY4" fmla="*/ 444137 h 1420421"/>
                <a:gd name="connsiteX5" fmla="*/ 122029 w 952731"/>
                <a:gd name="connsiteY5" fmla="*/ 849086 h 1420421"/>
                <a:gd name="connsiteX6" fmla="*/ 95903 w 952731"/>
                <a:gd name="connsiteY6" fmla="*/ 901337 h 1420421"/>
                <a:gd name="connsiteX7" fmla="*/ 82840 w 952731"/>
                <a:gd name="connsiteY7" fmla="*/ 992777 h 1420421"/>
                <a:gd name="connsiteX8" fmla="*/ 56715 w 952731"/>
                <a:gd name="connsiteY8" fmla="*/ 1110343 h 1420421"/>
                <a:gd name="connsiteX9" fmla="*/ 43652 w 952731"/>
                <a:gd name="connsiteY9" fmla="*/ 1149531 h 1420421"/>
                <a:gd name="connsiteX10" fmla="*/ 30589 w 952731"/>
                <a:gd name="connsiteY10" fmla="*/ 1358537 h 1420421"/>
                <a:gd name="connsiteX11" fmla="*/ 17526 w 952731"/>
                <a:gd name="connsiteY11" fmla="*/ 1410788 h 1420421"/>
                <a:gd name="connsiteX12" fmla="*/ 148155 w 952731"/>
                <a:gd name="connsiteY12" fmla="*/ 1384663 h 1420421"/>
                <a:gd name="connsiteX13" fmla="*/ 174280 w 952731"/>
                <a:gd name="connsiteY13" fmla="*/ 1306286 h 1420421"/>
                <a:gd name="connsiteX14" fmla="*/ 187343 w 952731"/>
                <a:gd name="connsiteY14" fmla="*/ 1254034 h 1420421"/>
                <a:gd name="connsiteX15" fmla="*/ 213469 w 952731"/>
                <a:gd name="connsiteY15" fmla="*/ 1175657 h 1420421"/>
                <a:gd name="connsiteX16" fmla="*/ 226532 w 952731"/>
                <a:gd name="connsiteY16" fmla="*/ 888274 h 1420421"/>
                <a:gd name="connsiteX17" fmla="*/ 239595 w 952731"/>
                <a:gd name="connsiteY17" fmla="*/ 822960 h 1420421"/>
                <a:gd name="connsiteX18" fmla="*/ 252658 w 952731"/>
                <a:gd name="connsiteY18" fmla="*/ 718457 h 1420421"/>
                <a:gd name="connsiteX19" fmla="*/ 540040 w 952731"/>
                <a:gd name="connsiteY19" fmla="*/ 731520 h 1420421"/>
                <a:gd name="connsiteX20" fmla="*/ 566166 w 952731"/>
                <a:gd name="connsiteY20" fmla="*/ 809897 h 1420421"/>
                <a:gd name="connsiteX21" fmla="*/ 592292 w 952731"/>
                <a:gd name="connsiteY21" fmla="*/ 888274 h 1420421"/>
                <a:gd name="connsiteX22" fmla="*/ 605355 w 952731"/>
                <a:gd name="connsiteY22" fmla="*/ 927463 h 1420421"/>
                <a:gd name="connsiteX23" fmla="*/ 631480 w 952731"/>
                <a:gd name="connsiteY23" fmla="*/ 966651 h 1420421"/>
                <a:gd name="connsiteX24" fmla="*/ 670669 w 952731"/>
                <a:gd name="connsiteY24" fmla="*/ 1045028 h 1420421"/>
                <a:gd name="connsiteX25" fmla="*/ 696795 w 952731"/>
                <a:gd name="connsiteY25" fmla="*/ 1149531 h 1420421"/>
                <a:gd name="connsiteX26" fmla="*/ 762109 w 952731"/>
                <a:gd name="connsiteY26" fmla="*/ 1280160 h 1420421"/>
                <a:gd name="connsiteX27" fmla="*/ 918863 w 952731"/>
                <a:gd name="connsiteY27" fmla="*/ 1267097 h 1420421"/>
                <a:gd name="connsiteX28" fmla="*/ 905800 w 952731"/>
                <a:gd name="connsiteY28" fmla="*/ 1110343 h 1420421"/>
                <a:gd name="connsiteX29" fmla="*/ 840486 w 952731"/>
                <a:gd name="connsiteY29" fmla="*/ 1031966 h 1420421"/>
                <a:gd name="connsiteX30" fmla="*/ 788235 w 952731"/>
                <a:gd name="connsiteY30" fmla="*/ 953588 h 1420421"/>
                <a:gd name="connsiteX31" fmla="*/ 735983 w 952731"/>
                <a:gd name="connsiteY31" fmla="*/ 875211 h 1420421"/>
                <a:gd name="connsiteX32" fmla="*/ 709858 w 952731"/>
                <a:gd name="connsiteY32" fmla="*/ 836023 h 1420421"/>
                <a:gd name="connsiteX33" fmla="*/ 683732 w 952731"/>
                <a:gd name="connsiteY33" fmla="*/ 796834 h 1420421"/>
                <a:gd name="connsiteX34" fmla="*/ 644543 w 952731"/>
                <a:gd name="connsiteY34" fmla="*/ 718457 h 1420421"/>
                <a:gd name="connsiteX35" fmla="*/ 618418 w 952731"/>
                <a:gd name="connsiteY35" fmla="*/ 666206 h 1420421"/>
                <a:gd name="connsiteX36" fmla="*/ 579229 w 952731"/>
                <a:gd name="connsiteY36" fmla="*/ 653143 h 1420421"/>
                <a:gd name="connsiteX37" fmla="*/ 526978 w 952731"/>
                <a:gd name="connsiteY37" fmla="*/ 522514 h 1420421"/>
                <a:gd name="connsiteX38" fmla="*/ 513915 w 952731"/>
                <a:gd name="connsiteY38" fmla="*/ 483326 h 1420421"/>
                <a:gd name="connsiteX39" fmla="*/ 487789 w 952731"/>
                <a:gd name="connsiteY39" fmla="*/ 391886 h 1420421"/>
                <a:gd name="connsiteX40" fmla="*/ 461663 w 952731"/>
                <a:gd name="connsiteY40" fmla="*/ 352697 h 1420421"/>
                <a:gd name="connsiteX41" fmla="*/ 448600 w 952731"/>
                <a:gd name="connsiteY41" fmla="*/ 248194 h 1420421"/>
                <a:gd name="connsiteX42" fmla="*/ 357160 w 952731"/>
                <a:gd name="connsiteY42" fmla="*/ 143691 h 1420421"/>
                <a:gd name="connsiteX43" fmla="*/ 344098 w 952731"/>
                <a:gd name="connsiteY43" fmla="*/ 91440 h 1420421"/>
                <a:gd name="connsiteX44" fmla="*/ 265720 w 952731"/>
                <a:gd name="connsiteY44" fmla="*/ 52251 h 1420421"/>
                <a:gd name="connsiteX45" fmla="*/ 213469 w 952731"/>
                <a:gd name="connsiteY45" fmla="*/ 130628 h 1420421"/>
                <a:gd name="connsiteX46" fmla="*/ 174280 w 952731"/>
                <a:gd name="connsiteY46" fmla="*/ 156754 h 1420421"/>
                <a:gd name="connsiteX47" fmla="*/ 148155 w 952731"/>
                <a:gd name="connsiteY47" fmla="*/ 195943 h 1420421"/>
                <a:gd name="connsiteX48" fmla="*/ 487789 w 952731"/>
                <a:gd name="connsiteY48" fmla="*/ 587828 h 1420421"/>
                <a:gd name="connsiteX49" fmla="*/ 474726 w 952731"/>
                <a:gd name="connsiteY49" fmla="*/ 548640 h 1420421"/>
                <a:gd name="connsiteX50" fmla="*/ 422475 w 952731"/>
                <a:gd name="connsiteY50" fmla="*/ 470263 h 1420421"/>
                <a:gd name="connsiteX51" fmla="*/ 370223 w 952731"/>
                <a:gd name="connsiteY51" fmla="*/ 391886 h 1420421"/>
                <a:gd name="connsiteX52" fmla="*/ 344098 w 952731"/>
                <a:gd name="connsiteY52" fmla="*/ 352697 h 1420421"/>
                <a:gd name="connsiteX53" fmla="*/ 317972 w 952731"/>
                <a:gd name="connsiteY53" fmla="*/ 274320 h 1420421"/>
                <a:gd name="connsiteX54" fmla="*/ 291846 w 952731"/>
                <a:gd name="connsiteY54" fmla="*/ 156754 h 1420421"/>
                <a:gd name="connsiteX55" fmla="*/ 252658 w 952731"/>
                <a:gd name="connsiteY55" fmla="*/ 130628 h 1420421"/>
                <a:gd name="connsiteX56" fmla="*/ 226532 w 952731"/>
                <a:gd name="connsiteY56" fmla="*/ 130628 h 1420421"/>
                <a:gd name="connsiteX57" fmla="*/ 226532 w 952731"/>
                <a:gd name="connsiteY57" fmla="*/ 130628 h 142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952731" h="1420421">
                  <a:moveTo>
                    <a:pt x="239595" y="0"/>
                  </a:moveTo>
                  <a:cubicBezTo>
                    <a:pt x="222178" y="100149"/>
                    <a:pt x="232802" y="209525"/>
                    <a:pt x="187343" y="300446"/>
                  </a:cubicBezTo>
                  <a:cubicBezTo>
                    <a:pt x="178635" y="317863"/>
                    <a:pt x="168055" y="334464"/>
                    <a:pt x="161218" y="352697"/>
                  </a:cubicBezTo>
                  <a:cubicBezTo>
                    <a:pt x="154914" y="369507"/>
                    <a:pt x="153087" y="387686"/>
                    <a:pt x="148155" y="404948"/>
                  </a:cubicBezTo>
                  <a:cubicBezTo>
                    <a:pt x="144372" y="418188"/>
                    <a:pt x="139446" y="431074"/>
                    <a:pt x="135092" y="444137"/>
                  </a:cubicBezTo>
                  <a:cubicBezTo>
                    <a:pt x="130738" y="579120"/>
                    <a:pt x="133563" y="714526"/>
                    <a:pt x="122029" y="849086"/>
                  </a:cubicBezTo>
                  <a:cubicBezTo>
                    <a:pt x="120366" y="868488"/>
                    <a:pt x="101027" y="882550"/>
                    <a:pt x="95903" y="901337"/>
                  </a:cubicBezTo>
                  <a:cubicBezTo>
                    <a:pt x="87802" y="931042"/>
                    <a:pt x="87902" y="962406"/>
                    <a:pt x="82840" y="992777"/>
                  </a:cubicBezTo>
                  <a:cubicBezTo>
                    <a:pt x="77452" y="1025108"/>
                    <a:pt x="66111" y="1077458"/>
                    <a:pt x="56715" y="1110343"/>
                  </a:cubicBezTo>
                  <a:cubicBezTo>
                    <a:pt x="52932" y="1123582"/>
                    <a:pt x="48006" y="1136468"/>
                    <a:pt x="43652" y="1149531"/>
                  </a:cubicBezTo>
                  <a:cubicBezTo>
                    <a:pt x="39298" y="1219200"/>
                    <a:pt x="37535" y="1289079"/>
                    <a:pt x="30589" y="1358537"/>
                  </a:cubicBezTo>
                  <a:cubicBezTo>
                    <a:pt x="28803" y="1376401"/>
                    <a:pt x="0" y="1406893"/>
                    <a:pt x="17526" y="1410788"/>
                  </a:cubicBezTo>
                  <a:cubicBezTo>
                    <a:pt x="60874" y="1420421"/>
                    <a:pt x="104612" y="1393371"/>
                    <a:pt x="148155" y="1384663"/>
                  </a:cubicBezTo>
                  <a:cubicBezTo>
                    <a:pt x="156863" y="1358537"/>
                    <a:pt x="167601" y="1333003"/>
                    <a:pt x="174280" y="1306286"/>
                  </a:cubicBezTo>
                  <a:cubicBezTo>
                    <a:pt x="178634" y="1288869"/>
                    <a:pt x="182184" y="1271230"/>
                    <a:pt x="187343" y="1254034"/>
                  </a:cubicBezTo>
                  <a:cubicBezTo>
                    <a:pt x="195256" y="1227657"/>
                    <a:pt x="213469" y="1175657"/>
                    <a:pt x="213469" y="1175657"/>
                  </a:cubicBezTo>
                  <a:cubicBezTo>
                    <a:pt x="217823" y="1079863"/>
                    <a:pt x="219448" y="983905"/>
                    <a:pt x="226532" y="888274"/>
                  </a:cubicBezTo>
                  <a:cubicBezTo>
                    <a:pt x="228172" y="866132"/>
                    <a:pt x="236219" y="844904"/>
                    <a:pt x="239595" y="822960"/>
                  </a:cubicBezTo>
                  <a:cubicBezTo>
                    <a:pt x="244933" y="788263"/>
                    <a:pt x="248304" y="753291"/>
                    <a:pt x="252658" y="718457"/>
                  </a:cubicBezTo>
                  <a:cubicBezTo>
                    <a:pt x="348452" y="722811"/>
                    <a:pt x="447983" y="704670"/>
                    <a:pt x="540040" y="731520"/>
                  </a:cubicBezTo>
                  <a:cubicBezTo>
                    <a:pt x="566477" y="739231"/>
                    <a:pt x="557457" y="783771"/>
                    <a:pt x="566166" y="809897"/>
                  </a:cubicBezTo>
                  <a:lnTo>
                    <a:pt x="592292" y="888274"/>
                  </a:lnTo>
                  <a:cubicBezTo>
                    <a:pt x="596646" y="901337"/>
                    <a:pt x="597717" y="916006"/>
                    <a:pt x="605355" y="927463"/>
                  </a:cubicBezTo>
                  <a:cubicBezTo>
                    <a:pt x="614063" y="940526"/>
                    <a:pt x="624459" y="952609"/>
                    <a:pt x="631480" y="966651"/>
                  </a:cubicBezTo>
                  <a:cubicBezTo>
                    <a:pt x="685557" y="1074807"/>
                    <a:pt x="595803" y="932731"/>
                    <a:pt x="670669" y="1045028"/>
                  </a:cubicBezTo>
                  <a:cubicBezTo>
                    <a:pt x="702629" y="1204826"/>
                    <a:pt x="666666" y="1039058"/>
                    <a:pt x="696795" y="1149531"/>
                  </a:cubicBezTo>
                  <a:cubicBezTo>
                    <a:pt x="730054" y="1271483"/>
                    <a:pt x="691590" y="1233147"/>
                    <a:pt x="762109" y="1280160"/>
                  </a:cubicBezTo>
                  <a:cubicBezTo>
                    <a:pt x="814360" y="1275806"/>
                    <a:pt x="884995" y="1307123"/>
                    <a:pt x="918863" y="1267097"/>
                  </a:cubicBezTo>
                  <a:cubicBezTo>
                    <a:pt x="952731" y="1227071"/>
                    <a:pt x="916083" y="1161757"/>
                    <a:pt x="905800" y="1110343"/>
                  </a:cubicBezTo>
                  <a:cubicBezTo>
                    <a:pt x="900413" y="1083409"/>
                    <a:pt x="854316" y="1049748"/>
                    <a:pt x="840486" y="1031966"/>
                  </a:cubicBezTo>
                  <a:cubicBezTo>
                    <a:pt x="821209" y="1007181"/>
                    <a:pt x="805652" y="979714"/>
                    <a:pt x="788235" y="953588"/>
                  </a:cubicBezTo>
                  <a:lnTo>
                    <a:pt x="735983" y="875211"/>
                  </a:lnTo>
                  <a:lnTo>
                    <a:pt x="709858" y="836023"/>
                  </a:lnTo>
                  <a:cubicBezTo>
                    <a:pt x="701149" y="822960"/>
                    <a:pt x="688697" y="811728"/>
                    <a:pt x="683732" y="796834"/>
                  </a:cubicBezTo>
                  <a:cubicBezTo>
                    <a:pt x="659781" y="724983"/>
                    <a:pt x="685060" y="789363"/>
                    <a:pt x="644543" y="718457"/>
                  </a:cubicBezTo>
                  <a:cubicBezTo>
                    <a:pt x="634882" y="701550"/>
                    <a:pt x="632187" y="679975"/>
                    <a:pt x="618418" y="666206"/>
                  </a:cubicBezTo>
                  <a:cubicBezTo>
                    <a:pt x="608681" y="656469"/>
                    <a:pt x="592292" y="657497"/>
                    <a:pt x="579229" y="653143"/>
                  </a:cubicBezTo>
                  <a:cubicBezTo>
                    <a:pt x="540786" y="576257"/>
                    <a:pt x="559262" y="619368"/>
                    <a:pt x="526978" y="522514"/>
                  </a:cubicBezTo>
                  <a:cubicBezTo>
                    <a:pt x="522624" y="509451"/>
                    <a:pt x="517255" y="496684"/>
                    <a:pt x="513915" y="483326"/>
                  </a:cubicBezTo>
                  <a:cubicBezTo>
                    <a:pt x="509729" y="466583"/>
                    <a:pt x="497160" y="410627"/>
                    <a:pt x="487789" y="391886"/>
                  </a:cubicBezTo>
                  <a:cubicBezTo>
                    <a:pt x="480768" y="377844"/>
                    <a:pt x="470372" y="365760"/>
                    <a:pt x="461663" y="352697"/>
                  </a:cubicBezTo>
                  <a:cubicBezTo>
                    <a:pt x="457309" y="317863"/>
                    <a:pt x="460407" y="281254"/>
                    <a:pt x="448600" y="248194"/>
                  </a:cubicBezTo>
                  <a:cubicBezTo>
                    <a:pt x="424788" y="181519"/>
                    <a:pt x="403901" y="174852"/>
                    <a:pt x="357160" y="143691"/>
                  </a:cubicBezTo>
                  <a:cubicBezTo>
                    <a:pt x="352806" y="126274"/>
                    <a:pt x="354056" y="106378"/>
                    <a:pt x="344098" y="91440"/>
                  </a:cubicBezTo>
                  <a:cubicBezTo>
                    <a:pt x="329628" y="69735"/>
                    <a:pt x="288075" y="59703"/>
                    <a:pt x="265720" y="52251"/>
                  </a:cubicBezTo>
                  <a:cubicBezTo>
                    <a:pt x="183042" y="79811"/>
                    <a:pt x="265396" y="39757"/>
                    <a:pt x="213469" y="130628"/>
                  </a:cubicBezTo>
                  <a:cubicBezTo>
                    <a:pt x="205680" y="144259"/>
                    <a:pt x="187343" y="148045"/>
                    <a:pt x="174280" y="156754"/>
                  </a:cubicBezTo>
                  <a:cubicBezTo>
                    <a:pt x="165572" y="169817"/>
                    <a:pt x="148603" y="180250"/>
                    <a:pt x="148155" y="195943"/>
                  </a:cubicBezTo>
                  <a:cubicBezTo>
                    <a:pt x="133022" y="725634"/>
                    <a:pt x="47017" y="623090"/>
                    <a:pt x="487789" y="587828"/>
                  </a:cubicBezTo>
                  <a:cubicBezTo>
                    <a:pt x="483435" y="574765"/>
                    <a:pt x="481413" y="560677"/>
                    <a:pt x="474726" y="548640"/>
                  </a:cubicBezTo>
                  <a:cubicBezTo>
                    <a:pt x="459477" y="521192"/>
                    <a:pt x="439892" y="496389"/>
                    <a:pt x="422475" y="470263"/>
                  </a:cubicBezTo>
                  <a:lnTo>
                    <a:pt x="370223" y="391886"/>
                  </a:lnTo>
                  <a:cubicBezTo>
                    <a:pt x="361514" y="378823"/>
                    <a:pt x="349063" y="367591"/>
                    <a:pt x="344098" y="352697"/>
                  </a:cubicBezTo>
                  <a:lnTo>
                    <a:pt x="317972" y="274320"/>
                  </a:lnTo>
                  <a:cubicBezTo>
                    <a:pt x="317838" y="273517"/>
                    <a:pt x="305386" y="173679"/>
                    <a:pt x="291846" y="156754"/>
                  </a:cubicBezTo>
                  <a:cubicBezTo>
                    <a:pt x="282039" y="144495"/>
                    <a:pt x="267235" y="136459"/>
                    <a:pt x="252658" y="130628"/>
                  </a:cubicBezTo>
                  <a:cubicBezTo>
                    <a:pt x="244572" y="127394"/>
                    <a:pt x="235241" y="130628"/>
                    <a:pt x="226532" y="130628"/>
                  </a:cubicBezTo>
                  <a:lnTo>
                    <a:pt x="226532" y="130628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qual 10"/>
            <p:cNvSpPr/>
            <p:nvPr/>
          </p:nvSpPr>
          <p:spPr>
            <a:xfrm>
              <a:off x="1295400" y="5562600"/>
              <a:ext cx="914400" cy="418171"/>
            </a:xfrm>
            <a:prstGeom prst="mathEqual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2209800" y="5334000"/>
              <a:ext cx="457200" cy="882805"/>
            </a:xfrm>
            <a:prstGeom prst="leftBrac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Brace 13"/>
            <p:cNvSpPr/>
            <p:nvPr/>
          </p:nvSpPr>
          <p:spPr>
            <a:xfrm rot="10800000">
              <a:off x="6934200" y="5257800"/>
              <a:ext cx="457200" cy="882805"/>
            </a:xfrm>
            <a:prstGeom prst="leftBrac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5334000"/>
              <a:ext cx="762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1,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33800" y="5334000"/>
              <a:ext cx="762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2,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10200" y="5334000"/>
              <a:ext cx="762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4,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96000" y="5334000"/>
              <a:ext cx="914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2000" y="5334000"/>
              <a:ext cx="762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3,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533400" y="152401"/>
            <a:ext cx="8153400" cy="419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বাস্তব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জগতের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সুনির্ধারিত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সংগ্রহকে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সেট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বলে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2057400"/>
            <a:ext cx="3962400" cy="426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♦</a:t>
            </a: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সদৃশতা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♦</a:t>
            </a: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সমাবেশ/সংগ্রহ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♦</a:t>
            </a: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একই জাতীয় ব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স্তু</a:t>
            </a:r>
            <a:endParaRPr kumimoji="0" lang="bn-I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♦</a:t>
            </a: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বাস্তব জগতের ব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স্তু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4419600"/>
            <a:ext cx="4724400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ছবিটি দেখ এবং সেটের চারটি বৈশিষ্ট্য লিখ।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28600"/>
            <a:ext cx="30480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জোড়ায় কাজ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৩মিঃ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Espresso Cup Set OL 0-496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3053" y="0"/>
            <a:ext cx="5590947" cy="4191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676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28600" y="228600"/>
            <a:ext cx="7391400" cy="1676400"/>
            <a:chOff x="228600" y="228600"/>
            <a:chExt cx="7391400" cy="1676400"/>
          </a:xfrm>
        </p:grpSpPr>
        <p:sp>
          <p:nvSpPr>
            <p:cNvPr id="4" name="Rectangle 3"/>
            <p:cNvSpPr/>
            <p:nvPr/>
          </p:nvSpPr>
          <p:spPr>
            <a:xfrm>
              <a:off x="2514600" y="533400"/>
              <a:ext cx="838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বর্গ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Cube 4"/>
            <p:cNvSpPr/>
            <p:nvPr/>
          </p:nvSpPr>
          <p:spPr>
            <a:xfrm>
              <a:off x="3810000" y="609600"/>
              <a:ext cx="990600" cy="685800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ঘন বস্তু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Can 6"/>
            <p:cNvSpPr/>
            <p:nvPr/>
          </p:nvSpPr>
          <p:spPr>
            <a:xfrm>
              <a:off x="5334000" y="381000"/>
              <a:ext cx="914400" cy="1216152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সিলিন্ডার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28600" y="381000"/>
              <a:ext cx="561703" cy="1084217"/>
            </a:xfrm>
            <a:custGeom>
              <a:avLst/>
              <a:gdLst>
                <a:gd name="connsiteX0" fmla="*/ 0 w 561703"/>
                <a:gd name="connsiteY0" fmla="*/ 1084217 h 1084217"/>
                <a:gd name="connsiteX1" fmla="*/ 26126 w 561703"/>
                <a:gd name="connsiteY1" fmla="*/ 666206 h 1084217"/>
                <a:gd name="connsiteX2" fmla="*/ 52252 w 561703"/>
                <a:gd name="connsiteY2" fmla="*/ 587828 h 1084217"/>
                <a:gd name="connsiteX3" fmla="*/ 65314 w 561703"/>
                <a:gd name="connsiteY3" fmla="*/ 548640 h 1084217"/>
                <a:gd name="connsiteX4" fmla="*/ 130629 w 561703"/>
                <a:gd name="connsiteY4" fmla="*/ 470263 h 1084217"/>
                <a:gd name="connsiteX5" fmla="*/ 156754 w 561703"/>
                <a:gd name="connsiteY5" fmla="*/ 287383 h 1084217"/>
                <a:gd name="connsiteX6" fmla="*/ 209006 w 561703"/>
                <a:gd name="connsiteY6" fmla="*/ 91440 h 1084217"/>
                <a:gd name="connsiteX7" fmla="*/ 248194 w 561703"/>
                <a:gd name="connsiteY7" fmla="*/ 0 h 1084217"/>
                <a:gd name="connsiteX8" fmla="*/ 261257 w 561703"/>
                <a:gd name="connsiteY8" fmla="*/ 39188 h 1084217"/>
                <a:gd name="connsiteX9" fmla="*/ 326572 w 561703"/>
                <a:gd name="connsiteY9" fmla="*/ 130628 h 1084217"/>
                <a:gd name="connsiteX10" fmla="*/ 404949 w 561703"/>
                <a:gd name="connsiteY10" fmla="*/ 209006 h 1084217"/>
                <a:gd name="connsiteX11" fmla="*/ 418012 w 561703"/>
                <a:gd name="connsiteY11" fmla="*/ 326571 h 1084217"/>
                <a:gd name="connsiteX12" fmla="*/ 444137 w 561703"/>
                <a:gd name="connsiteY12" fmla="*/ 692331 h 1084217"/>
                <a:gd name="connsiteX13" fmla="*/ 470263 w 561703"/>
                <a:gd name="connsiteY13" fmla="*/ 744583 h 1084217"/>
                <a:gd name="connsiteX14" fmla="*/ 496389 w 561703"/>
                <a:gd name="connsiteY14" fmla="*/ 809897 h 1084217"/>
                <a:gd name="connsiteX15" fmla="*/ 522514 w 561703"/>
                <a:gd name="connsiteY15" fmla="*/ 862148 h 1084217"/>
                <a:gd name="connsiteX16" fmla="*/ 548640 w 561703"/>
                <a:gd name="connsiteY16" fmla="*/ 940526 h 1084217"/>
                <a:gd name="connsiteX17" fmla="*/ 561703 w 561703"/>
                <a:gd name="connsiteY17" fmla="*/ 979714 h 1084217"/>
                <a:gd name="connsiteX18" fmla="*/ 548640 w 561703"/>
                <a:gd name="connsiteY18" fmla="*/ 862148 h 1084217"/>
                <a:gd name="connsiteX19" fmla="*/ 470263 w 561703"/>
                <a:gd name="connsiteY19" fmla="*/ 796834 h 1084217"/>
                <a:gd name="connsiteX20" fmla="*/ 444137 w 561703"/>
                <a:gd name="connsiteY20" fmla="*/ 757646 h 1084217"/>
                <a:gd name="connsiteX21" fmla="*/ 418012 w 561703"/>
                <a:gd name="connsiteY21" fmla="*/ 627017 h 1084217"/>
                <a:gd name="connsiteX22" fmla="*/ 404949 w 561703"/>
                <a:gd name="connsiteY22" fmla="*/ 574766 h 1084217"/>
                <a:gd name="connsiteX23" fmla="*/ 52252 w 561703"/>
                <a:gd name="connsiteY23" fmla="*/ 574766 h 1084217"/>
                <a:gd name="connsiteX24" fmla="*/ 52252 w 561703"/>
                <a:gd name="connsiteY24" fmla="*/ 574766 h 1084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1703" h="1084217">
                  <a:moveTo>
                    <a:pt x="0" y="1084217"/>
                  </a:moveTo>
                  <a:cubicBezTo>
                    <a:pt x="1142" y="1057962"/>
                    <a:pt x="7356" y="760057"/>
                    <a:pt x="26126" y="666206"/>
                  </a:cubicBezTo>
                  <a:cubicBezTo>
                    <a:pt x="31527" y="639202"/>
                    <a:pt x="43543" y="613954"/>
                    <a:pt x="52252" y="587828"/>
                  </a:cubicBezTo>
                  <a:cubicBezTo>
                    <a:pt x="56606" y="574765"/>
                    <a:pt x="57676" y="560097"/>
                    <a:pt x="65314" y="548640"/>
                  </a:cubicBezTo>
                  <a:cubicBezTo>
                    <a:pt x="101687" y="494080"/>
                    <a:pt x="80338" y="520552"/>
                    <a:pt x="130629" y="470263"/>
                  </a:cubicBezTo>
                  <a:cubicBezTo>
                    <a:pt x="158657" y="358151"/>
                    <a:pt x="131299" y="478303"/>
                    <a:pt x="156754" y="287383"/>
                  </a:cubicBezTo>
                  <a:cubicBezTo>
                    <a:pt x="165923" y="218614"/>
                    <a:pt x="189664" y="159136"/>
                    <a:pt x="209006" y="91440"/>
                  </a:cubicBezTo>
                  <a:cubicBezTo>
                    <a:pt x="230095" y="17630"/>
                    <a:pt x="208422" y="59659"/>
                    <a:pt x="248194" y="0"/>
                  </a:cubicBezTo>
                  <a:cubicBezTo>
                    <a:pt x="252548" y="13063"/>
                    <a:pt x="255099" y="26872"/>
                    <a:pt x="261257" y="39188"/>
                  </a:cubicBezTo>
                  <a:cubicBezTo>
                    <a:pt x="269209" y="55091"/>
                    <a:pt x="319913" y="123229"/>
                    <a:pt x="326572" y="130628"/>
                  </a:cubicBezTo>
                  <a:cubicBezTo>
                    <a:pt x="351289" y="158091"/>
                    <a:pt x="404949" y="209006"/>
                    <a:pt x="404949" y="209006"/>
                  </a:cubicBezTo>
                  <a:cubicBezTo>
                    <a:pt x="409303" y="248194"/>
                    <a:pt x="415697" y="287210"/>
                    <a:pt x="418012" y="326571"/>
                  </a:cubicBezTo>
                  <a:cubicBezTo>
                    <a:pt x="421964" y="393749"/>
                    <a:pt x="397843" y="584313"/>
                    <a:pt x="444137" y="692331"/>
                  </a:cubicBezTo>
                  <a:cubicBezTo>
                    <a:pt x="451808" y="710230"/>
                    <a:pt x="462354" y="726788"/>
                    <a:pt x="470263" y="744583"/>
                  </a:cubicBezTo>
                  <a:cubicBezTo>
                    <a:pt x="479786" y="766010"/>
                    <a:pt x="486866" y="788469"/>
                    <a:pt x="496389" y="809897"/>
                  </a:cubicBezTo>
                  <a:cubicBezTo>
                    <a:pt x="504298" y="827691"/>
                    <a:pt x="515282" y="844068"/>
                    <a:pt x="522514" y="862148"/>
                  </a:cubicBezTo>
                  <a:cubicBezTo>
                    <a:pt x="532742" y="887718"/>
                    <a:pt x="539931" y="914400"/>
                    <a:pt x="548640" y="940526"/>
                  </a:cubicBezTo>
                  <a:lnTo>
                    <a:pt x="561703" y="979714"/>
                  </a:lnTo>
                  <a:cubicBezTo>
                    <a:pt x="557349" y="940525"/>
                    <a:pt x="561109" y="899554"/>
                    <a:pt x="548640" y="862148"/>
                  </a:cubicBezTo>
                  <a:cubicBezTo>
                    <a:pt x="541456" y="840595"/>
                    <a:pt x="488189" y="808785"/>
                    <a:pt x="470263" y="796834"/>
                  </a:cubicBezTo>
                  <a:cubicBezTo>
                    <a:pt x="461554" y="783771"/>
                    <a:pt x="451158" y="771688"/>
                    <a:pt x="444137" y="757646"/>
                  </a:cubicBezTo>
                  <a:cubicBezTo>
                    <a:pt x="424974" y="719321"/>
                    <a:pt x="424889" y="664843"/>
                    <a:pt x="418012" y="627017"/>
                  </a:cubicBezTo>
                  <a:cubicBezTo>
                    <a:pt x="414801" y="609354"/>
                    <a:pt x="422722" y="577305"/>
                    <a:pt x="404949" y="574766"/>
                  </a:cubicBezTo>
                  <a:cubicBezTo>
                    <a:pt x="288565" y="558140"/>
                    <a:pt x="169818" y="574766"/>
                    <a:pt x="52252" y="574766"/>
                  </a:cubicBezTo>
                  <a:lnTo>
                    <a:pt x="52252" y="574766"/>
                  </a:lnTo>
                </a:path>
              </a:pathLst>
            </a:cu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1905000" y="228600"/>
              <a:ext cx="381000" cy="13716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Brace 12"/>
            <p:cNvSpPr/>
            <p:nvPr/>
          </p:nvSpPr>
          <p:spPr>
            <a:xfrm>
              <a:off x="6858000" y="228600"/>
              <a:ext cx="762000" cy="16764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990600" y="685800"/>
              <a:ext cx="762000" cy="76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990600" y="914400"/>
              <a:ext cx="762000" cy="76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95600" y="2438400"/>
            <a:ext cx="27432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সসীম সেট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92965" y="3690406"/>
            <a:ext cx="7679435" cy="1567394"/>
            <a:chOff x="92965" y="3690406"/>
            <a:chExt cx="7679435" cy="1567394"/>
          </a:xfrm>
        </p:grpSpPr>
        <p:sp>
          <p:nvSpPr>
            <p:cNvPr id="3" name="5-Point Star 2"/>
            <p:cNvSpPr/>
            <p:nvPr/>
          </p:nvSpPr>
          <p:spPr>
            <a:xfrm>
              <a:off x="2514600" y="4038600"/>
              <a:ext cx="1676400" cy="8382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তারকা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172200" y="4114800"/>
              <a:ext cx="914400" cy="9144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বৃত্ত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Hexagon 7"/>
            <p:cNvSpPr/>
            <p:nvPr/>
          </p:nvSpPr>
          <p:spPr>
            <a:xfrm>
              <a:off x="4495800" y="4114800"/>
              <a:ext cx="1060704" cy="914400"/>
            </a:xfrm>
            <a:prstGeom prst="hexagon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ষড়ভূজ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066800" y="4419600"/>
              <a:ext cx="762000" cy="76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66800" y="4648200"/>
              <a:ext cx="762000" cy="76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Brace 19"/>
            <p:cNvSpPr/>
            <p:nvPr/>
          </p:nvSpPr>
          <p:spPr>
            <a:xfrm>
              <a:off x="1981200" y="3886200"/>
              <a:ext cx="381000" cy="13716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Left Brace 20"/>
            <p:cNvSpPr/>
            <p:nvPr/>
          </p:nvSpPr>
          <p:spPr>
            <a:xfrm rot="10800000">
              <a:off x="7391400" y="3886200"/>
              <a:ext cx="381000" cy="13716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92965" y="3690406"/>
              <a:ext cx="480358" cy="1417171"/>
            </a:xfrm>
            <a:custGeom>
              <a:avLst/>
              <a:gdLst>
                <a:gd name="connsiteX0" fmla="*/ 76852 w 480358"/>
                <a:gd name="connsiteY0" fmla="*/ 1234291 h 1417171"/>
                <a:gd name="connsiteX1" fmla="*/ 89915 w 480358"/>
                <a:gd name="connsiteY1" fmla="*/ 84760 h 1417171"/>
                <a:gd name="connsiteX2" fmla="*/ 351172 w 480358"/>
                <a:gd name="connsiteY2" fmla="*/ 97823 h 1417171"/>
                <a:gd name="connsiteX3" fmla="*/ 403424 w 480358"/>
                <a:gd name="connsiteY3" fmla="*/ 176200 h 1417171"/>
                <a:gd name="connsiteX4" fmla="*/ 429549 w 480358"/>
                <a:gd name="connsiteY4" fmla="*/ 254577 h 1417171"/>
                <a:gd name="connsiteX5" fmla="*/ 377298 w 480358"/>
                <a:gd name="connsiteY5" fmla="*/ 555023 h 1417171"/>
                <a:gd name="connsiteX6" fmla="*/ 325046 w 480358"/>
                <a:gd name="connsiteY6" fmla="*/ 581148 h 1417171"/>
                <a:gd name="connsiteX7" fmla="*/ 246669 w 480358"/>
                <a:gd name="connsiteY7" fmla="*/ 607274 h 1417171"/>
                <a:gd name="connsiteX8" fmla="*/ 207481 w 480358"/>
                <a:gd name="connsiteY8" fmla="*/ 620337 h 1417171"/>
                <a:gd name="connsiteX9" fmla="*/ 155229 w 480358"/>
                <a:gd name="connsiteY9" fmla="*/ 633400 h 1417171"/>
                <a:gd name="connsiteX10" fmla="*/ 76852 w 480358"/>
                <a:gd name="connsiteY10" fmla="*/ 659525 h 1417171"/>
                <a:gd name="connsiteX11" fmla="*/ 298921 w 480358"/>
                <a:gd name="connsiteY11" fmla="*/ 672588 h 1417171"/>
                <a:gd name="connsiteX12" fmla="*/ 377298 w 480358"/>
                <a:gd name="connsiteY12" fmla="*/ 698714 h 1417171"/>
                <a:gd name="connsiteX13" fmla="*/ 429549 w 480358"/>
                <a:gd name="connsiteY13" fmla="*/ 777091 h 1417171"/>
                <a:gd name="connsiteX14" fmla="*/ 468738 w 480358"/>
                <a:gd name="connsiteY14" fmla="*/ 855468 h 1417171"/>
                <a:gd name="connsiteX15" fmla="*/ 455675 w 480358"/>
                <a:gd name="connsiteY15" fmla="*/ 1129788 h 1417171"/>
                <a:gd name="connsiteX16" fmla="*/ 377298 w 480358"/>
                <a:gd name="connsiteY16" fmla="*/ 1182040 h 1417171"/>
                <a:gd name="connsiteX17" fmla="*/ 76852 w 480358"/>
                <a:gd name="connsiteY17" fmla="*/ 1234291 h 141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0358" h="1417171">
                  <a:moveTo>
                    <a:pt x="76852" y="1234291"/>
                  </a:moveTo>
                  <a:cubicBezTo>
                    <a:pt x="28955" y="1051411"/>
                    <a:pt x="0" y="457264"/>
                    <a:pt x="89915" y="84760"/>
                  </a:cubicBezTo>
                  <a:cubicBezTo>
                    <a:pt x="110374" y="0"/>
                    <a:pt x="267465" y="73409"/>
                    <a:pt x="351172" y="97823"/>
                  </a:cubicBezTo>
                  <a:cubicBezTo>
                    <a:pt x="381315" y="106615"/>
                    <a:pt x="403424" y="176200"/>
                    <a:pt x="403424" y="176200"/>
                  </a:cubicBezTo>
                  <a:cubicBezTo>
                    <a:pt x="412132" y="202326"/>
                    <a:pt x="430924" y="227073"/>
                    <a:pt x="429549" y="254577"/>
                  </a:cubicBezTo>
                  <a:cubicBezTo>
                    <a:pt x="422616" y="393241"/>
                    <a:pt x="476647" y="484060"/>
                    <a:pt x="377298" y="555023"/>
                  </a:cubicBezTo>
                  <a:cubicBezTo>
                    <a:pt x="361452" y="566341"/>
                    <a:pt x="343126" y="573916"/>
                    <a:pt x="325046" y="581148"/>
                  </a:cubicBezTo>
                  <a:cubicBezTo>
                    <a:pt x="299477" y="591376"/>
                    <a:pt x="272795" y="598565"/>
                    <a:pt x="246669" y="607274"/>
                  </a:cubicBezTo>
                  <a:cubicBezTo>
                    <a:pt x="233606" y="611628"/>
                    <a:pt x="220839" y="616997"/>
                    <a:pt x="207481" y="620337"/>
                  </a:cubicBezTo>
                  <a:cubicBezTo>
                    <a:pt x="190064" y="624691"/>
                    <a:pt x="172425" y="628241"/>
                    <a:pt x="155229" y="633400"/>
                  </a:cubicBezTo>
                  <a:cubicBezTo>
                    <a:pt x="128852" y="641313"/>
                    <a:pt x="76852" y="659525"/>
                    <a:pt x="76852" y="659525"/>
                  </a:cubicBezTo>
                  <a:cubicBezTo>
                    <a:pt x="150875" y="663879"/>
                    <a:pt x="225393" y="662997"/>
                    <a:pt x="298921" y="672588"/>
                  </a:cubicBezTo>
                  <a:cubicBezTo>
                    <a:pt x="326229" y="676150"/>
                    <a:pt x="377298" y="698714"/>
                    <a:pt x="377298" y="698714"/>
                  </a:cubicBezTo>
                  <a:cubicBezTo>
                    <a:pt x="400255" y="767584"/>
                    <a:pt x="375188" y="711858"/>
                    <a:pt x="429549" y="777091"/>
                  </a:cubicBezTo>
                  <a:cubicBezTo>
                    <a:pt x="457685" y="810855"/>
                    <a:pt x="455646" y="816192"/>
                    <a:pt x="468738" y="855468"/>
                  </a:cubicBezTo>
                  <a:cubicBezTo>
                    <a:pt x="464384" y="946908"/>
                    <a:pt x="480358" y="1041635"/>
                    <a:pt x="455675" y="1129788"/>
                  </a:cubicBezTo>
                  <a:cubicBezTo>
                    <a:pt x="447209" y="1160024"/>
                    <a:pt x="405383" y="1167998"/>
                    <a:pt x="377298" y="1182040"/>
                  </a:cubicBezTo>
                  <a:cubicBezTo>
                    <a:pt x="254943" y="1243215"/>
                    <a:pt x="124749" y="1417171"/>
                    <a:pt x="76852" y="1234291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9965" y="1447799"/>
            <a:ext cx="7237167" cy="741322"/>
            <a:chOff x="740229" y="5317741"/>
            <a:chExt cx="6157230" cy="583114"/>
          </a:xfrm>
        </p:grpSpPr>
        <p:sp>
          <p:nvSpPr>
            <p:cNvPr id="4" name="Equal 3"/>
            <p:cNvSpPr/>
            <p:nvPr/>
          </p:nvSpPr>
          <p:spPr>
            <a:xfrm>
              <a:off x="740229" y="5377676"/>
              <a:ext cx="914400" cy="418171"/>
            </a:xfrm>
            <a:prstGeom prst="mathEqual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5" name="Left Brace 4"/>
            <p:cNvSpPr/>
            <p:nvPr/>
          </p:nvSpPr>
          <p:spPr>
            <a:xfrm>
              <a:off x="1635579" y="5317742"/>
              <a:ext cx="383721" cy="539441"/>
            </a:xfrm>
            <a:prstGeom prst="leftBrac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" name="Left Brace 5"/>
            <p:cNvSpPr/>
            <p:nvPr/>
          </p:nvSpPr>
          <p:spPr>
            <a:xfrm rot="10800000">
              <a:off x="6581878" y="5377680"/>
              <a:ext cx="315581" cy="523175"/>
            </a:xfrm>
            <a:prstGeom prst="leftBrac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47207" y="5317741"/>
              <a:ext cx="762000" cy="508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1,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86743" y="5317741"/>
              <a:ext cx="762000" cy="508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2,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29768" y="5317741"/>
              <a:ext cx="762000" cy="459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4,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69304" y="5377678"/>
              <a:ext cx="1982561" cy="508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5… …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26279" y="5317741"/>
              <a:ext cx="762000" cy="508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3,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Freeform 11"/>
          <p:cNvSpPr/>
          <p:nvPr/>
        </p:nvSpPr>
        <p:spPr>
          <a:xfrm>
            <a:off x="304800" y="1371600"/>
            <a:ext cx="397699" cy="838200"/>
          </a:xfrm>
          <a:custGeom>
            <a:avLst/>
            <a:gdLst>
              <a:gd name="connsiteX0" fmla="*/ 26126 w 321499"/>
              <a:gd name="connsiteY0" fmla="*/ 790406 h 790406"/>
              <a:gd name="connsiteX1" fmla="*/ 13063 w 321499"/>
              <a:gd name="connsiteY1" fmla="*/ 385457 h 790406"/>
              <a:gd name="connsiteX2" fmla="*/ 0 w 321499"/>
              <a:gd name="connsiteY2" fmla="*/ 320143 h 790406"/>
              <a:gd name="connsiteX3" fmla="*/ 13063 w 321499"/>
              <a:gd name="connsiteY3" fmla="*/ 6634 h 790406"/>
              <a:gd name="connsiteX4" fmla="*/ 65314 w 321499"/>
              <a:gd name="connsiteY4" fmla="*/ 124200 h 790406"/>
              <a:gd name="connsiteX5" fmla="*/ 78377 w 321499"/>
              <a:gd name="connsiteY5" fmla="*/ 163389 h 790406"/>
              <a:gd name="connsiteX6" fmla="*/ 104503 w 321499"/>
              <a:gd name="connsiteY6" fmla="*/ 202577 h 790406"/>
              <a:gd name="connsiteX7" fmla="*/ 156754 w 321499"/>
              <a:gd name="connsiteY7" fmla="*/ 294017 h 790406"/>
              <a:gd name="connsiteX8" fmla="*/ 169817 w 321499"/>
              <a:gd name="connsiteY8" fmla="*/ 333206 h 790406"/>
              <a:gd name="connsiteX9" fmla="*/ 195943 w 321499"/>
              <a:gd name="connsiteY9" fmla="*/ 450772 h 790406"/>
              <a:gd name="connsiteX10" fmla="*/ 222068 w 321499"/>
              <a:gd name="connsiteY10" fmla="*/ 503023 h 790406"/>
              <a:gd name="connsiteX11" fmla="*/ 261257 w 321499"/>
              <a:gd name="connsiteY11" fmla="*/ 581400 h 790406"/>
              <a:gd name="connsiteX12" fmla="*/ 274320 w 321499"/>
              <a:gd name="connsiteY12" fmla="*/ 633652 h 790406"/>
              <a:gd name="connsiteX13" fmla="*/ 287383 w 321499"/>
              <a:gd name="connsiteY13" fmla="*/ 672840 h 790406"/>
              <a:gd name="connsiteX14" fmla="*/ 313508 w 321499"/>
              <a:gd name="connsiteY14" fmla="*/ 620589 h 790406"/>
              <a:gd name="connsiteX15" fmla="*/ 313508 w 321499"/>
              <a:gd name="connsiteY15" fmla="*/ 32760 h 790406"/>
              <a:gd name="connsiteX16" fmla="*/ 313508 w 321499"/>
              <a:gd name="connsiteY16" fmla="*/ 32760 h 79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1499" h="790406">
                <a:moveTo>
                  <a:pt x="26126" y="790406"/>
                </a:moveTo>
                <a:cubicBezTo>
                  <a:pt x="21772" y="655423"/>
                  <a:pt x="20554" y="520302"/>
                  <a:pt x="13063" y="385457"/>
                </a:cubicBezTo>
                <a:cubicBezTo>
                  <a:pt x="11831" y="363289"/>
                  <a:pt x="0" y="342346"/>
                  <a:pt x="0" y="320143"/>
                </a:cubicBezTo>
                <a:cubicBezTo>
                  <a:pt x="0" y="215549"/>
                  <a:pt x="8709" y="111137"/>
                  <a:pt x="13063" y="6634"/>
                </a:cubicBezTo>
                <a:cubicBezTo>
                  <a:pt x="80461" y="208836"/>
                  <a:pt x="3213" y="0"/>
                  <a:pt x="65314" y="124200"/>
                </a:cubicBezTo>
                <a:cubicBezTo>
                  <a:pt x="71472" y="136516"/>
                  <a:pt x="72219" y="151073"/>
                  <a:pt x="78377" y="163389"/>
                </a:cubicBezTo>
                <a:cubicBezTo>
                  <a:pt x="85398" y="177431"/>
                  <a:pt x="96714" y="188946"/>
                  <a:pt x="104503" y="202577"/>
                </a:cubicBezTo>
                <a:cubicBezTo>
                  <a:pt x="170796" y="318591"/>
                  <a:pt x="93102" y="198542"/>
                  <a:pt x="156754" y="294017"/>
                </a:cubicBezTo>
                <a:cubicBezTo>
                  <a:pt x="161108" y="307080"/>
                  <a:pt x="166477" y="319848"/>
                  <a:pt x="169817" y="333206"/>
                </a:cubicBezTo>
                <a:cubicBezTo>
                  <a:pt x="179554" y="372152"/>
                  <a:pt x="184137" y="412403"/>
                  <a:pt x="195943" y="450772"/>
                </a:cubicBezTo>
                <a:cubicBezTo>
                  <a:pt x="201670" y="469384"/>
                  <a:pt x="214397" y="485125"/>
                  <a:pt x="222068" y="503023"/>
                </a:cubicBezTo>
                <a:cubicBezTo>
                  <a:pt x="254516" y="578735"/>
                  <a:pt x="211052" y="506094"/>
                  <a:pt x="261257" y="581400"/>
                </a:cubicBezTo>
                <a:cubicBezTo>
                  <a:pt x="265611" y="598817"/>
                  <a:pt x="269388" y="616389"/>
                  <a:pt x="274320" y="633652"/>
                </a:cubicBezTo>
                <a:cubicBezTo>
                  <a:pt x="278103" y="646891"/>
                  <a:pt x="274320" y="677194"/>
                  <a:pt x="287383" y="672840"/>
                </a:cubicBezTo>
                <a:cubicBezTo>
                  <a:pt x="305856" y="666682"/>
                  <a:pt x="312714" y="640046"/>
                  <a:pt x="313508" y="620589"/>
                </a:cubicBezTo>
                <a:cubicBezTo>
                  <a:pt x="321499" y="424809"/>
                  <a:pt x="313508" y="228703"/>
                  <a:pt x="313508" y="32760"/>
                </a:cubicBezTo>
                <a:lnTo>
                  <a:pt x="313508" y="32760"/>
                </a:lnTo>
              </a:path>
            </a:pathLst>
          </a:cu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95600" y="3124200"/>
            <a:ext cx="27432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অসীম সেট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676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6553200" y="2209800"/>
            <a:ext cx="990600" cy="685800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5334000" y="381000"/>
            <a:ext cx="914400" cy="1216152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3886200" y="609600"/>
            <a:ext cx="990600" cy="685800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7848600" y="1981200"/>
            <a:ext cx="914400" cy="1216152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228600" y="228600"/>
            <a:ext cx="7391400" cy="1676400"/>
            <a:chOff x="228600" y="228600"/>
            <a:chExt cx="7391400" cy="1676400"/>
          </a:xfrm>
        </p:grpSpPr>
        <p:sp>
          <p:nvSpPr>
            <p:cNvPr id="4" name="Rectangle 3"/>
            <p:cNvSpPr/>
            <p:nvPr/>
          </p:nvSpPr>
          <p:spPr>
            <a:xfrm>
              <a:off x="2514600" y="533400"/>
              <a:ext cx="838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বর্গ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8600" y="381000"/>
              <a:ext cx="561703" cy="1084217"/>
            </a:xfrm>
            <a:custGeom>
              <a:avLst/>
              <a:gdLst>
                <a:gd name="connsiteX0" fmla="*/ 0 w 561703"/>
                <a:gd name="connsiteY0" fmla="*/ 1084217 h 1084217"/>
                <a:gd name="connsiteX1" fmla="*/ 26126 w 561703"/>
                <a:gd name="connsiteY1" fmla="*/ 666206 h 1084217"/>
                <a:gd name="connsiteX2" fmla="*/ 52252 w 561703"/>
                <a:gd name="connsiteY2" fmla="*/ 587828 h 1084217"/>
                <a:gd name="connsiteX3" fmla="*/ 65314 w 561703"/>
                <a:gd name="connsiteY3" fmla="*/ 548640 h 1084217"/>
                <a:gd name="connsiteX4" fmla="*/ 130629 w 561703"/>
                <a:gd name="connsiteY4" fmla="*/ 470263 h 1084217"/>
                <a:gd name="connsiteX5" fmla="*/ 156754 w 561703"/>
                <a:gd name="connsiteY5" fmla="*/ 287383 h 1084217"/>
                <a:gd name="connsiteX6" fmla="*/ 209006 w 561703"/>
                <a:gd name="connsiteY6" fmla="*/ 91440 h 1084217"/>
                <a:gd name="connsiteX7" fmla="*/ 248194 w 561703"/>
                <a:gd name="connsiteY7" fmla="*/ 0 h 1084217"/>
                <a:gd name="connsiteX8" fmla="*/ 261257 w 561703"/>
                <a:gd name="connsiteY8" fmla="*/ 39188 h 1084217"/>
                <a:gd name="connsiteX9" fmla="*/ 326572 w 561703"/>
                <a:gd name="connsiteY9" fmla="*/ 130628 h 1084217"/>
                <a:gd name="connsiteX10" fmla="*/ 404949 w 561703"/>
                <a:gd name="connsiteY10" fmla="*/ 209006 h 1084217"/>
                <a:gd name="connsiteX11" fmla="*/ 418012 w 561703"/>
                <a:gd name="connsiteY11" fmla="*/ 326571 h 1084217"/>
                <a:gd name="connsiteX12" fmla="*/ 444137 w 561703"/>
                <a:gd name="connsiteY12" fmla="*/ 692331 h 1084217"/>
                <a:gd name="connsiteX13" fmla="*/ 470263 w 561703"/>
                <a:gd name="connsiteY13" fmla="*/ 744583 h 1084217"/>
                <a:gd name="connsiteX14" fmla="*/ 496389 w 561703"/>
                <a:gd name="connsiteY14" fmla="*/ 809897 h 1084217"/>
                <a:gd name="connsiteX15" fmla="*/ 522514 w 561703"/>
                <a:gd name="connsiteY15" fmla="*/ 862148 h 1084217"/>
                <a:gd name="connsiteX16" fmla="*/ 548640 w 561703"/>
                <a:gd name="connsiteY16" fmla="*/ 940526 h 1084217"/>
                <a:gd name="connsiteX17" fmla="*/ 561703 w 561703"/>
                <a:gd name="connsiteY17" fmla="*/ 979714 h 1084217"/>
                <a:gd name="connsiteX18" fmla="*/ 548640 w 561703"/>
                <a:gd name="connsiteY18" fmla="*/ 862148 h 1084217"/>
                <a:gd name="connsiteX19" fmla="*/ 470263 w 561703"/>
                <a:gd name="connsiteY19" fmla="*/ 796834 h 1084217"/>
                <a:gd name="connsiteX20" fmla="*/ 444137 w 561703"/>
                <a:gd name="connsiteY20" fmla="*/ 757646 h 1084217"/>
                <a:gd name="connsiteX21" fmla="*/ 418012 w 561703"/>
                <a:gd name="connsiteY21" fmla="*/ 627017 h 1084217"/>
                <a:gd name="connsiteX22" fmla="*/ 404949 w 561703"/>
                <a:gd name="connsiteY22" fmla="*/ 574766 h 1084217"/>
                <a:gd name="connsiteX23" fmla="*/ 52252 w 561703"/>
                <a:gd name="connsiteY23" fmla="*/ 574766 h 1084217"/>
                <a:gd name="connsiteX24" fmla="*/ 52252 w 561703"/>
                <a:gd name="connsiteY24" fmla="*/ 574766 h 1084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1703" h="1084217">
                  <a:moveTo>
                    <a:pt x="0" y="1084217"/>
                  </a:moveTo>
                  <a:cubicBezTo>
                    <a:pt x="1142" y="1057962"/>
                    <a:pt x="7356" y="760057"/>
                    <a:pt x="26126" y="666206"/>
                  </a:cubicBezTo>
                  <a:cubicBezTo>
                    <a:pt x="31527" y="639202"/>
                    <a:pt x="43543" y="613954"/>
                    <a:pt x="52252" y="587828"/>
                  </a:cubicBezTo>
                  <a:cubicBezTo>
                    <a:pt x="56606" y="574765"/>
                    <a:pt x="57676" y="560097"/>
                    <a:pt x="65314" y="548640"/>
                  </a:cubicBezTo>
                  <a:cubicBezTo>
                    <a:pt x="101687" y="494080"/>
                    <a:pt x="80338" y="520552"/>
                    <a:pt x="130629" y="470263"/>
                  </a:cubicBezTo>
                  <a:cubicBezTo>
                    <a:pt x="158657" y="358151"/>
                    <a:pt x="131299" y="478303"/>
                    <a:pt x="156754" y="287383"/>
                  </a:cubicBezTo>
                  <a:cubicBezTo>
                    <a:pt x="165923" y="218614"/>
                    <a:pt x="189664" y="159136"/>
                    <a:pt x="209006" y="91440"/>
                  </a:cubicBezTo>
                  <a:cubicBezTo>
                    <a:pt x="230095" y="17630"/>
                    <a:pt x="208422" y="59659"/>
                    <a:pt x="248194" y="0"/>
                  </a:cubicBezTo>
                  <a:cubicBezTo>
                    <a:pt x="252548" y="13063"/>
                    <a:pt x="255099" y="26872"/>
                    <a:pt x="261257" y="39188"/>
                  </a:cubicBezTo>
                  <a:cubicBezTo>
                    <a:pt x="269209" y="55091"/>
                    <a:pt x="319913" y="123229"/>
                    <a:pt x="326572" y="130628"/>
                  </a:cubicBezTo>
                  <a:cubicBezTo>
                    <a:pt x="351289" y="158091"/>
                    <a:pt x="404949" y="209006"/>
                    <a:pt x="404949" y="209006"/>
                  </a:cubicBezTo>
                  <a:cubicBezTo>
                    <a:pt x="409303" y="248194"/>
                    <a:pt x="415697" y="287210"/>
                    <a:pt x="418012" y="326571"/>
                  </a:cubicBezTo>
                  <a:cubicBezTo>
                    <a:pt x="421964" y="393749"/>
                    <a:pt x="397843" y="584313"/>
                    <a:pt x="444137" y="692331"/>
                  </a:cubicBezTo>
                  <a:cubicBezTo>
                    <a:pt x="451808" y="710230"/>
                    <a:pt x="462354" y="726788"/>
                    <a:pt x="470263" y="744583"/>
                  </a:cubicBezTo>
                  <a:cubicBezTo>
                    <a:pt x="479786" y="766010"/>
                    <a:pt x="486866" y="788469"/>
                    <a:pt x="496389" y="809897"/>
                  </a:cubicBezTo>
                  <a:cubicBezTo>
                    <a:pt x="504298" y="827691"/>
                    <a:pt x="515282" y="844068"/>
                    <a:pt x="522514" y="862148"/>
                  </a:cubicBezTo>
                  <a:cubicBezTo>
                    <a:pt x="532742" y="887718"/>
                    <a:pt x="539931" y="914400"/>
                    <a:pt x="548640" y="940526"/>
                  </a:cubicBezTo>
                  <a:lnTo>
                    <a:pt x="561703" y="979714"/>
                  </a:lnTo>
                  <a:cubicBezTo>
                    <a:pt x="557349" y="940525"/>
                    <a:pt x="561109" y="899554"/>
                    <a:pt x="548640" y="862148"/>
                  </a:cubicBezTo>
                  <a:cubicBezTo>
                    <a:pt x="541456" y="840595"/>
                    <a:pt x="488189" y="808785"/>
                    <a:pt x="470263" y="796834"/>
                  </a:cubicBezTo>
                  <a:cubicBezTo>
                    <a:pt x="461554" y="783771"/>
                    <a:pt x="451158" y="771688"/>
                    <a:pt x="444137" y="757646"/>
                  </a:cubicBezTo>
                  <a:cubicBezTo>
                    <a:pt x="424974" y="719321"/>
                    <a:pt x="424889" y="664843"/>
                    <a:pt x="418012" y="627017"/>
                  </a:cubicBezTo>
                  <a:cubicBezTo>
                    <a:pt x="414801" y="609354"/>
                    <a:pt x="422722" y="577305"/>
                    <a:pt x="404949" y="574766"/>
                  </a:cubicBezTo>
                  <a:cubicBezTo>
                    <a:pt x="288565" y="558140"/>
                    <a:pt x="169818" y="574766"/>
                    <a:pt x="52252" y="574766"/>
                  </a:cubicBezTo>
                  <a:lnTo>
                    <a:pt x="52252" y="574766"/>
                  </a:lnTo>
                </a:path>
              </a:pathLst>
            </a:cu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1905000" y="228600"/>
              <a:ext cx="381000" cy="13716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Brace 12"/>
            <p:cNvSpPr/>
            <p:nvPr/>
          </p:nvSpPr>
          <p:spPr>
            <a:xfrm>
              <a:off x="6858000" y="228600"/>
              <a:ext cx="762000" cy="16764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990600" y="685800"/>
              <a:ext cx="762000" cy="76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990600" y="914400"/>
              <a:ext cx="762000" cy="76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n 27"/>
            <p:cNvSpPr/>
            <p:nvPr/>
          </p:nvSpPr>
          <p:spPr>
            <a:xfrm>
              <a:off x="5334000" y="381000"/>
              <a:ext cx="914400" cy="1216152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সিলিন্ডার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Cube 28"/>
            <p:cNvSpPr/>
            <p:nvPr/>
          </p:nvSpPr>
          <p:spPr>
            <a:xfrm>
              <a:off x="3886200" y="609600"/>
              <a:ext cx="990600" cy="685800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ঘনক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52400" y="3505200"/>
            <a:ext cx="8534400" cy="1600200"/>
            <a:chOff x="152400" y="3505200"/>
            <a:chExt cx="8534400" cy="1600200"/>
          </a:xfrm>
        </p:grpSpPr>
        <p:sp>
          <p:nvSpPr>
            <p:cNvPr id="22" name="Freeform 21"/>
            <p:cNvSpPr/>
            <p:nvPr/>
          </p:nvSpPr>
          <p:spPr>
            <a:xfrm>
              <a:off x="152400" y="3657600"/>
              <a:ext cx="561703" cy="1084217"/>
            </a:xfrm>
            <a:custGeom>
              <a:avLst/>
              <a:gdLst>
                <a:gd name="connsiteX0" fmla="*/ 0 w 561703"/>
                <a:gd name="connsiteY0" fmla="*/ 1084217 h 1084217"/>
                <a:gd name="connsiteX1" fmla="*/ 26126 w 561703"/>
                <a:gd name="connsiteY1" fmla="*/ 666206 h 1084217"/>
                <a:gd name="connsiteX2" fmla="*/ 52252 w 561703"/>
                <a:gd name="connsiteY2" fmla="*/ 587828 h 1084217"/>
                <a:gd name="connsiteX3" fmla="*/ 65314 w 561703"/>
                <a:gd name="connsiteY3" fmla="*/ 548640 h 1084217"/>
                <a:gd name="connsiteX4" fmla="*/ 130629 w 561703"/>
                <a:gd name="connsiteY4" fmla="*/ 470263 h 1084217"/>
                <a:gd name="connsiteX5" fmla="*/ 156754 w 561703"/>
                <a:gd name="connsiteY5" fmla="*/ 287383 h 1084217"/>
                <a:gd name="connsiteX6" fmla="*/ 209006 w 561703"/>
                <a:gd name="connsiteY6" fmla="*/ 91440 h 1084217"/>
                <a:gd name="connsiteX7" fmla="*/ 248194 w 561703"/>
                <a:gd name="connsiteY7" fmla="*/ 0 h 1084217"/>
                <a:gd name="connsiteX8" fmla="*/ 261257 w 561703"/>
                <a:gd name="connsiteY8" fmla="*/ 39188 h 1084217"/>
                <a:gd name="connsiteX9" fmla="*/ 326572 w 561703"/>
                <a:gd name="connsiteY9" fmla="*/ 130628 h 1084217"/>
                <a:gd name="connsiteX10" fmla="*/ 404949 w 561703"/>
                <a:gd name="connsiteY10" fmla="*/ 209006 h 1084217"/>
                <a:gd name="connsiteX11" fmla="*/ 418012 w 561703"/>
                <a:gd name="connsiteY11" fmla="*/ 326571 h 1084217"/>
                <a:gd name="connsiteX12" fmla="*/ 444137 w 561703"/>
                <a:gd name="connsiteY12" fmla="*/ 692331 h 1084217"/>
                <a:gd name="connsiteX13" fmla="*/ 470263 w 561703"/>
                <a:gd name="connsiteY13" fmla="*/ 744583 h 1084217"/>
                <a:gd name="connsiteX14" fmla="*/ 496389 w 561703"/>
                <a:gd name="connsiteY14" fmla="*/ 809897 h 1084217"/>
                <a:gd name="connsiteX15" fmla="*/ 522514 w 561703"/>
                <a:gd name="connsiteY15" fmla="*/ 862148 h 1084217"/>
                <a:gd name="connsiteX16" fmla="*/ 548640 w 561703"/>
                <a:gd name="connsiteY16" fmla="*/ 940526 h 1084217"/>
                <a:gd name="connsiteX17" fmla="*/ 561703 w 561703"/>
                <a:gd name="connsiteY17" fmla="*/ 979714 h 1084217"/>
                <a:gd name="connsiteX18" fmla="*/ 548640 w 561703"/>
                <a:gd name="connsiteY18" fmla="*/ 862148 h 1084217"/>
                <a:gd name="connsiteX19" fmla="*/ 470263 w 561703"/>
                <a:gd name="connsiteY19" fmla="*/ 796834 h 1084217"/>
                <a:gd name="connsiteX20" fmla="*/ 444137 w 561703"/>
                <a:gd name="connsiteY20" fmla="*/ 757646 h 1084217"/>
                <a:gd name="connsiteX21" fmla="*/ 418012 w 561703"/>
                <a:gd name="connsiteY21" fmla="*/ 627017 h 1084217"/>
                <a:gd name="connsiteX22" fmla="*/ 404949 w 561703"/>
                <a:gd name="connsiteY22" fmla="*/ 574766 h 1084217"/>
                <a:gd name="connsiteX23" fmla="*/ 52252 w 561703"/>
                <a:gd name="connsiteY23" fmla="*/ 574766 h 1084217"/>
                <a:gd name="connsiteX24" fmla="*/ 52252 w 561703"/>
                <a:gd name="connsiteY24" fmla="*/ 574766 h 1084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1703" h="1084217">
                  <a:moveTo>
                    <a:pt x="0" y="1084217"/>
                  </a:moveTo>
                  <a:cubicBezTo>
                    <a:pt x="1142" y="1057962"/>
                    <a:pt x="7356" y="760057"/>
                    <a:pt x="26126" y="666206"/>
                  </a:cubicBezTo>
                  <a:cubicBezTo>
                    <a:pt x="31527" y="639202"/>
                    <a:pt x="43543" y="613954"/>
                    <a:pt x="52252" y="587828"/>
                  </a:cubicBezTo>
                  <a:cubicBezTo>
                    <a:pt x="56606" y="574765"/>
                    <a:pt x="57676" y="560097"/>
                    <a:pt x="65314" y="548640"/>
                  </a:cubicBezTo>
                  <a:cubicBezTo>
                    <a:pt x="101687" y="494080"/>
                    <a:pt x="80338" y="520552"/>
                    <a:pt x="130629" y="470263"/>
                  </a:cubicBezTo>
                  <a:cubicBezTo>
                    <a:pt x="158657" y="358151"/>
                    <a:pt x="131299" y="478303"/>
                    <a:pt x="156754" y="287383"/>
                  </a:cubicBezTo>
                  <a:cubicBezTo>
                    <a:pt x="165923" y="218614"/>
                    <a:pt x="189664" y="159136"/>
                    <a:pt x="209006" y="91440"/>
                  </a:cubicBezTo>
                  <a:cubicBezTo>
                    <a:pt x="230095" y="17630"/>
                    <a:pt x="208422" y="59659"/>
                    <a:pt x="248194" y="0"/>
                  </a:cubicBezTo>
                  <a:cubicBezTo>
                    <a:pt x="252548" y="13063"/>
                    <a:pt x="255099" y="26872"/>
                    <a:pt x="261257" y="39188"/>
                  </a:cubicBezTo>
                  <a:cubicBezTo>
                    <a:pt x="269209" y="55091"/>
                    <a:pt x="319913" y="123229"/>
                    <a:pt x="326572" y="130628"/>
                  </a:cubicBezTo>
                  <a:cubicBezTo>
                    <a:pt x="351289" y="158091"/>
                    <a:pt x="404949" y="209006"/>
                    <a:pt x="404949" y="209006"/>
                  </a:cubicBezTo>
                  <a:cubicBezTo>
                    <a:pt x="409303" y="248194"/>
                    <a:pt x="415697" y="287210"/>
                    <a:pt x="418012" y="326571"/>
                  </a:cubicBezTo>
                  <a:cubicBezTo>
                    <a:pt x="421964" y="393749"/>
                    <a:pt x="397843" y="584313"/>
                    <a:pt x="444137" y="692331"/>
                  </a:cubicBezTo>
                  <a:cubicBezTo>
                    <a:pt x="451808" y="710230"/>
                    <a:pt x="462354" y="726788"/>
                    <a:pt x="470263" y="744583"/>
                  </a:cubicBezTo>
                  <a:cubicBezTo>
                    <a:pt x="479786" y="766010"/>
                    <a:pt x="486866" y="788469"/>
                    <a:pt x="496389" y="809897"/>
                  </a:cubicBezTo>
                  <a:cubicBezTo>
                    <a:pt x="504298" y="827691"/>
                    <a:pt x="515282" y="844068"/>
                    <a:pt x="522514" y="862148"/>
                  </a:cubicBezTo>
                  <a:cubicBezTo>
                    <a:pt x="532742" y="887718"/>
                    <a:pt x="539931" y="914400"/>
                    <a:pt x="548640" y="940526"/>
                  </a:cubicBezTo>
                  <a:lnTo>
                    <a:pt x="561703" y="979714"/>
                  </a:lnTo>
                  <a:cubicBezTo>
                    <a:pt x="557349" y="940525"/>
                    <a:pt x="561109" y="899554"/>
                    <a:pt x="548640" y="862148"/>
                  </a:cubicBezTo>
                  <a:cubicBezTo>
                    <a:pt x="541456" y="840595"/>
                    <a:pt x="488189" y="808785"/>
                    <a:pt x="470263" y="796834"/>
                  </a:cubicBezTo>
                  <a:cubicBezTo>
                    <a:pt x="461554" y="783771"/>
                    <a:pt x="451158" y="771688"/>
                    <a:pt x="444137" y="757646"/>
                  </a:cubicBezTo>
                  <a:cubicBezTo>
                    <a:pt x="424974" y="719321"/>
                    <a:pt x="424889" y="664843"/>
                    <a:pt x="418012" y="627017"/>
                  </a:cubicBezTo>
                  <a:cubicBezTo>
                    <a:pt x="414801" y="609354"/>
                    <a:pt x="422722" y="577305"/>
                    <a:pt x="404949" y="574766"/>
                  </a:cubicBezTo>
                  <a:cubicBezTo>
                    <a:pt x="288565" y="558140"/>
                    <a:pt x="169818" y="574766"/>
                    <a:pt x="52252" y="574766"/>
                  </a:cubicBezTo>
                  <a:lnTo>
                    <a:pt x="52252" y="574766"/>
                  </a:lnTo>
                </a:path>
              </a:pathLst>
            </a:cu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447800" y="3505200"/>
              <a:ext cx="561419" cy="1277371"/>
            </a:xfrm>
            <a:custGeom>
              <a:avLst/>
              <a:gdLst>
                <a:gd name="connsiteX0" fmla="*/ 23949 w 561419"/>
                <a:gd name="connsiteY0" fmla="*/ 74023 h 1277371"/>
                <a:gd name="connsiteX1" fmla="*/ 37012 w 561419"/>
                <a:gd name="connsiteY1" fmla="*/ 557349 h 1277371"/>
                <a:gd name="connsiteX2" fmla="*/ 50075 w 561419"/>
                <a:gd name="connsiteY2" fmla="*/ 648789 h 1277371"/>
                <a:gd name="connsiteX3" fmla="*/ 63138 w 561419"/>
                <a:gd name="connsiteY3" fmla="*/ 1223555 h 1277371"/>
                <a:gd name="connsiteX4" fmla="*/ 115389 w 561419"/>
                <a:gd name="connsiteY4" fmla="*/ 1275806 h 1277371"/>
                <a:gd name="connsiteX5" fmla="*/ 285206 w 561419"/>
                <a:gd name="connsiteY5" fmla="*/ 1262743 h 1277371"/>
                <a:gd name="connsiteX6" fmla="*/ 311332 w 561419"/>
                <a:gd name="connsiteY6" fmla="*/ 1223555 h 1277371"/>
                <a:gd name="connsiteX7" fmla="*/ 350521 w 561419"/>
                <a:gd name="connsiteY7" fmla="*/ 1105989 h 1277371"/>
                <a:gd name="connsiteX8" fmla="*/ 363584 w 561419"/>
                <a:gd name="connsiteY8" fmla="*/ 1066800 h 1277371"/>
                <a:gd name="connsiteX9" fmla="*/ 389709 w 561419"/>
                <a:gd name="connsiteY9" fmla="*/ 1027612 h 1277371"/>
                <a:gd name="connsiteX10" fmla="*/ 402772 w 561419"/>
                <a:gd name="connsiteY10" fmla="*/ 962298 h 1277371"/>
                <a:gd name="connsiteX11" fmla="*/ 402772 w 561419"/>
                <a:gd name="connsiteY11" fmla="*/ 857795 h 1277371"/>
                <a:gd name="connsiteX12" fmla="*/ 363584 w 561419"/>
                <a:gd name="connsiteY12" fmla="*/ 844732 h 1277371"/>
                <a:gd name="connsiteX13" fmla="*/ 259081 w 561419"/>
                <a:gd name="connsiteY13" fmla="*/ 831669 h 1277371"/>
                <a:gd name="connsiteX14" fmla="*/ 180704 w 561419"/>
                <a:gd name="connsiteY14" fmla="*/ 792480 h 1277371"/>
                <a:gd name="connsiteX15" fmla="*/ 102326 w 561419"/>
                <a:gd name="connsiteY15" fmla="*/ 766355 h 1277371"/>
                <a:gd name="connsiteX16" fmla="*/ 63138 w 561419"/>
                <a:gd name="connsiteY16" fmla="*/ 753292 h 1277371"/>
                <a:gd name="connsiteX17" fmla="*/ 23949 w 561419"/>
                <a:gd name="connsiteY17" fmla="*/ 727166 h 1277371"/>
                <a:gd name="connsiteX18" fmla="*/ 63138 w 561419"/>
                <a:gd name="connsiteY18" fmla="*/ 687978 h 1277371"/>
                <a:gd name="connsiteX19" fmla="*/ 102326 w 561419"/>
                <a:gd name="connsiteY19" fmla="*/ 674915 h 1277371"/>
                <a:gd name="connsiteX20" fmla="*/ 154578 w 561419"/>
                <a:gd name="connsiteY20" fmla="*/ 648789 h 1277371"/>
                <a:gd name="connsiteX21" fmla="*/ 232955 w 561419"/>
                <a:gd name="connsiteY21" fmla="*/ 596538 h 1277371"/>
                <a:gd name="connsiteX22" fmla="*/ 311332 w 561419"/>
                <a:gd name="connsiteY22" fmla="*/ 544286 h 1277371"/>
                <a:gd name="connsiteX23" fmla="*/ 389709 w 561419"/>
                <a:gd name="connsiteY23" fmla="*/ 492035 h 1277371"/>
                <a:gd name="connsiteX24" fmla="*/ 428898 w 561419"/>
                <a:gd name="connsiteY24" fmla="*/ 478972 h 1277371"/>
                <a:gd name="connsiteX25" fmla="*/ 507275 w 561419"/>
                <a:gd name="connsiteY25" fmla="*/ 426720 h 1277371"/>
                <a:gd name="connsiteX26" fmla="*/ 546464 w 561419"/>
                <a:gd name="connsiteY26" fmla="*/ 400595 h 1277371"/>
                <a:gd name="connsiteX27" fmla="*/ 559526 w 561419"/>
                <a:gd name="connsiteY27" fmla="*/ 361406 h 1277371"/>
                <a:gd name="connsiteX28" fmla="*/ 546464 w 561419"/>
                <a:gd name="connsiteY28" fmla="*/ 230778 h 1277371"/>
                <a:gd name="connsiteX29" fmla="*/ 507275 w 561419"/>
                <a:gd name="connsiteY29" fmla="*/ 217715 h 1277371"/>
                <a:gd name="connsiteX30" fmla="*/ 298269 w 561419"/>
                <a:gd name="connsiteY30" fmla="*/ 204652 h 1277371"/>
                <a:gd name="connsiteX31" fmla="*/ 219892 w 561419"/>
                <a:gd name="connsiteY31" fmla="*/ 139338 h 1277371"/>
                <a:gd name="connsiteX32" fmla="*/ 180704 w 561419"/>
                <a:gd name="connsiteY32" fmla="*/ 113212 h 1277371"/>
                <a:gd name="connsiteX33" fmla="*/ 23949 w 561419"/>
                <a:gd name="connsiteY33" fmla="*/ 74023 h 127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61419" h="1277371">
                  <a:moveTo>
                    <a:pt x="23949" y="74023"/>
                  </a:moveTo>
                  <a:cubicBezTo>
                    <a:pt x="0" y="148046"/>
                    <a:pt x="29694" y="396348"/>
                    <a:pt x="37012" y="557349"/>
                  </a:cubicBezTo>
                  <a:cubicBezTo>
                    <a:pt x="38410" y="588107"/>
                    <a:pt x="48868" y="618023"/>
                    <a:pt x="50075" y="648789"/>
                  </a:cubicBezTo>
                  <a:cubicBezTo>
                    <a:pt x="57585" y="840280"/>
                    <a:pt x="54990" y="1032090"/>
                    <a:pt x="63138" y="1223555"/>
                  </a:cubicBezTo>
                  <a:cubicBezTo>
                    <a:pt x="65143" y="1270668"/>
                    <a:pt x="78551" y="1263526"/>
                    <a:pt x="115389" y="1275806"/>
                  </a:cubicBezTo>
                  <a:cubicBezTo>
                    <a:pt x="171995" y="1271452"/>
                    <a:pt x="230350" y="1277371"/>
                    <a:pt x="285206" y="1262743"/>
                  </a:cubicBezTo>
                  <a:cubicBezTo>
                    <a:pt x="300375" y="1258698"/>
                    <a:pt x="304956" y="1237901"/>
                    <a:pt x="311332" y="1223555"/>
                  </a:cubicBezTo>
                  <a:cubicBezTo>
                    <a:pt x="311334" y="1223552"/>
                    <a:pt x="343989" y="1125585"/>
                    <a:pt x="350521" y="1105989"/>
                  </a:cubicBezTo>
                  <a:cubicBezTo>
                    <a:pt x="354875" y="1092926"/>
                    <a:pt x="355946" y="1078257"/>
                    <a:pt x="363584" y="1066800"/>
                  </a:cubicBezTo>
                  <a:lnTo>
                    <a:pt x="389709" y="1027612"/>
                  </a:lnTo>
                  <a:cubicBezTo>
                    <a:pt x="394063" y="1005841"/>
                    <a:pt x="397387" y="983838"/>
                    <a:pt x="402772" y="962298"/>
                  </a:cubicBezTo>
                  <a:cubicBezTo>
                    <a:pt x="412983" y="921453"/>
                    <a:pt x="434454" y="905319"/>
                    <a:pt x="402772" y="857795"/>
                  </a:cubicBezTo>
                  <a:cubicBezTo>
                    <a:pt x="395134" y="846338"/>
                    <a:pt x="377131" y="847195"/>
                    <a:pt x="363584" y="844732"/>
                  </a:cubicBezTo>
                  <a:cubicBezTo>
                    <a:pt x="329045" y="838452"/>
                    <a:pt x="293915" y="836023"/>
                    <a:pt x="259081" y="831669"/>
                  </a:cubicBezTo>
                  <a:cubicBezTo>
                    <a:pt x="116147" y="784024"/>
                    <a:pt x="332653" y="860012"/>
                    <a:pt x="180704" y="792480"/>
                  </a:cubicBezTo>
                  <a:cubicBezTo>
                    <a:pt x="155538" y="781295"/>
                    <a:pt x="128452" y="775063"/>
                    <a:pt x="102326" y="766355"/>
                  </a:cubicBezTo>
                  <a:cubicBezTo>
                    <a:pt x="89263" y="762001"/>
                    <a:pt x="74595" y="760930"/>
                    <a:pt x="63138" y="753292"/>
                  </a:cubicBezTo>
                  <a:lnTo>
                    <a:pt x="23949" y="727166"/>
                  </a:lnTo>
                  <a:cubicBezTo>
                    <a:pt x="37012" y="714103"/>
                    <a:pt x="47767" y="698225"/>
                    <a:pt x="63138" y="687978"/>
                  </a:cubicBezTo>
                  <a:cubicBezTo>
                    <a:pt x="74595" y="680340"/>
                    <a:pt x="89670" y="680339"/>
                    <a:pt x="102326" y="674915"/>
                  </a:cubicBezTo>
                  <a:cubicBezTo>
                    <a:pt x="120225" y="667244"/>
                    <a:pt x="137880" y="658808"/>
                    <a:pt x="154578" y="648789"/>
                  </a:cubicBezTo>
                  <a:cubicBezTo>
                    <a:pt x="181503" y="632634"/>
                    <a:pt x="206829" y="613955"/>
                    <a:pt x="232955" y="596538"/>
                  </a:cubicBezTo>
                  <a:lnTo>
                    <a:pt x="311332" y="544286"/>
                  </a:lnTo>
                  <a:lnTo>
                    <a:pt x="389709" y="492035"/>
                  </a:lnTo>
                  <a:lnTo>
                    <a:pt x="428898" y="478972"/>
                  </a:lnTo>
                  <a:lnTo>
                    <a:pt x="507275" y="426720"/>
                  </a:lnTo>
                  <a:lnTo>
                    <a:pt x="546464" y="400595"/>
                  </a:lnTo>
                  <a:cubicBezTo>
                    <a:pt x="550818" y="387532"/>
                    <a:pt x="559526" y="375176"/>
                    <a:pt x="559526" y="361406"/>
                  </a:cubicBezTo>
                  <a:cubicBezTo>
                    <a:pt x="559526" y="317646"/>
                    <a:pt x="561419" y="271903"/>
                    <a:pt x="546464" y="230778"/>
                  </a:cubicBezTo>
                  <a:cubicBezTo>
                    <a:pt x="541758" y="217837"/>
                    <a:pt x="520969" y="219156"/>
                    <a:pt x="507275" y="217715"/>
                  </a:cubicBezTo>
                  <a:cubicBezTo>
                    <a:pt x="437854" y="210407"/>
                    <a:pt x="367938" y="209006"/>
                    <a:pt x="298269" y="204652"/>
                  </a:cubicBezTo>
                  <a:cubicBezTo>
                    <a:pt x="200973" y="139786"/>
                    <a:pt x="320471" y="223154"/>
                    <a:pt x="219892" y="139338"/>
                  </a:cubicBezTo>
                  <a:cubicBezTo>
                    <a:pt x="207831" y="129287"/>
                    <a:pt x="196296" y="115046"/>
                    <a:pt x="180704" y="113212"/>
                  </a:cubicBezTo>
                  <a:cubicBezTo>
                    <a:pt x="120162" y="106089"/>
                    <a:pt x="47898" y="0"/>
                    <a:pt x="23949" y="74023"/>
                  </a:cubicBezTo>
                  <a:close/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34501" y="3600575"/>
              <a:ext cx="537099" cy="1001174"/>
            </a:xfrm>
            <a:custGeom>
              <a:avLst/>
              <a:gdLst>
                <a:gd name="connsiteX0" fmla="*/ 14585 w 537099"/>
                <a:gd name="connsiteY0" fmla="*/ 984488 h 1001174"/>
                <a:gd name="connsiteX1" fmla="*/ 27648 w 537099"/>
                <a:gd name="connsiteY1" fmla="*/ 174591 h 1001174"/>
                <a:gd name="connsiteX2" fmla="*/ 106025 w 537099"/>
                <a:gd name="connsiteY2" fmla="*/ 96214 h 1001174"/>
                <a:gd name="connsiteX3" fmla="*/ 223590 w 537099"/>
                <a:gd name="connsiteY3" fmla="*/ 30899 h 1001174"/>
                <a:gd name="connsiteX4" fmla="*/ 380345 w 537099"/>
                <a:gd name="connsiteY4" fmla="*/ 43962 h 1001174"/>
                <a:gd name="connsiteX5" fmla="*/ 393408 w 537099"/>
                <a:gd name="connsiteY5" fmla="*/ 292156 h 1001174"/>
                <a:gd name="connsiteX6" fmla="*/ 419533 w 537099"/>
                <a:gd name="connsiteY6" fmla="*/ 331345 h 1001174"/>
                <a:gd name="connsiteX7" fmla="*/ 458722 w 537099"/>
                <a:gd name="connsiteY7" fmla="*/ 422785 h 1001174"/>
                <a:gd name="connsiteX8" fmla="*/ 471785 w 537099"/>
                <a:gd name="connsiteY8" fmla="*/ 579539 h 1001174"/>
                <a:gd name="connsiteX9" fmla="*/ 484848 w 537099"/>
                <a:gd name="connsiteY9" fmla="*/ 631791 h 1001174"/>
                <a:gd name="connsiteX10" fmla="*/ 497910 w 537099"/>
                <a:gd name="connsiteY10" fmla="*/ 958362 h 1001174"/>
                <a:gd name="connsiteX11" fmla="*/ 537099 w 537099"/>
                <a:gd name="connsiteY11" fmla="*/ 997551 h 1001174"/>
                <a:gd name="connsiteX12" fmla="*/ 537099 w 537099"/>
                <a:gd name="connsiteY12" fmla="*/ 997551 h 100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7099" h="1001174">
                  <a:moveTo>
                    <a:pt x="14585" y="984488"/>
                  </a:moveTo>
                  <a:cubicBezTo>
                    <a:pt x="18939" y="714522"/>
                    <a:pt x="0" y="443172"/>
                    <a:pt x="27648" y="174591"/>
                  </a:cubicBezTo>
                  <a:cubicBezTo>
                    <a:pt x="31431" y="137838"/>
                    <a:pt x="75283" y="116709"/>
                    <a:pt x="106025" y="96214"/>
                  </a:cubicBezTo>
                  <a:cubicBezTo>
                    <a:pt x="195859" y="36324"/>
                    <a:pt x="154614" y="53892"/>
                    <a:pt x="223590" y="30899"/>
                  </a:cubicBezTo>
                  <a:cubicBezTo>
                    <a:pt x="275842" y="35253"/>
                    <a:pt x="351770" y="0"/>
                    <a:pt x="380345" y="43962"/>
                  </a:cubicBezTo>
                  <a:cubicBezTo>
                    <a:pt x="425495" y="113423"/>
                    <a:pt x="382215" y="210070"/>
                    <a:pt x="393408" y="292156"/>
                  </a:cubicBezTo>
                  <a:cubicBezTo>
                    <a:pt x="395529" y="307712"/>
                    <a:pt x="411744" y="317714"/>
                    <a:pt x="419533" y="331345"/>
                  </a:cubicBezTo>
                  <a:cubicBezTo>
                    <a:pt x="445362" y="376545"/>
                    <a:pt x="444066" y="378817"/>
                    <a:pt x="458722" y="422785"/>
                  </a:cubicBezTo>
                  <a:cubicBezTo>
                    <a:pt x="463076" y="475036"/>
                    <a:pt x="465281" y="527511"/>
                    <a:pt x="471785" y="579539"/>
                  </a:cubicBezTo>
                  <a:cubicBezTo>
                    <a:pt x="474012" y="597354"/>
                    <a:pt x="483613" y="613880"/>
                    <a:pt x="484848" y="631791"/>
                  </a:cubicBezTo>
                  <a:cubicBezTo>
                    <a:pt x="492343" y="740477"/>
                    <a:pt x="486304" y="850038"/>
                    <a:pt x="497910" y="958362"/>
                  </a:cubicBezTo>
                  <a:cubicBezTo>
                    <a:pt x="502497" y="1001174"/>
                    <a:pt x="514980" y="997551"/>
                    <a:pt x="537099" y="997551"/>
                  </a:cubicBezTo>
                  <a:lnTo>
                    <a:pt x="537099" y="997551"/>
                  </a:ln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362200" y="4038600"/>
              <a:ext cx="762000" cy="76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362200" y="4267200"/>
              <a:ext cx="762000" cy="76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Left Brace 26"/>
            <p:cNvSpPr/>
            <p:nvPr/>
          </p:nvSpPr>
          <p:spPr>
            <a:xfrm>
              <a:off x="3276600" y="3505200"/>
              <a:ext cx="381000" cy="1371600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eft Brace 34"/>
            <p:cNvSpPr/>
            <p:nvPr/>
          </p:nvSpPr>
          <p:spPr>
            <a:xfrm rot="10800000">
              <a:off x="8305800" y="3733800"/>
              <a:ext cx="381000" cy="1371600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04800" y="1676400"/>
            <a:ext cx="8839200" cy="1524000"/>
            <a:chOff x="304800" y="1676400"/>
            <a:chExt cx="8839200" cy="1524000"/>
          </a:xfrm>
        </p:grpSpPr>
        <p:sp>
          <p:nvSpPr>
            <p:cNvPr id="3" name="5-Point Star 2"/>
            <p:cNvSpPr/>
            <p:nvPr/>
          </p:nvSpPr>
          <p:spPr>
            <a:xfrm>
              <a:off x="2438400" y="1981200"/>
              <a:ext cx="1066800" cy="8382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তারকা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257800" y="2057400"/>
              <a:ext cx="914400" cy="9144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বৃত্ত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Hexagon 7"/>
            <p:cNvSpPr/>
            <p:nvPr/>
          </p:nvSpPr>
          <p:spPr>
            <a:xfrm>
              <a:off x="3886200" y="2057400"/>
              <a:ext cx="1060704" cy="914400"/>
            </a:xfrm>
            <a:prstGeom prst="hexagon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ষড়ভূজ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04800" y="1752600"/>
              <a:ext cx="561419" cy="1277371"/>
            </a:xfrm>
            <a:custGeom>
              <a:avLst/>
              <a:gdLst>
                <a:gd name="connsiteX0" fmla="*/ 23949 w 561419"/>
                <a:gd name="connsiteY0" fmla="*/ 74023 h 1277371"/>
                <a:gd name="connsiteX1" fmla="*/ 37012 w 561419"/>
                <a:gd name="connsiteY1" fmla="*/ 557349 h 1277371"/>
                <a:gd name="connsiteX2" fmla="*/ 50075 w 561419"/>
                <a:gd name="connsiteY2" fmla="*/ 648789 h 1277371"/>
                <a:gd name="connsiteX3" fmla="*/ 63138 w 561419"/>
                <a:gd name="connsiteY3" fmla="*/ 1223555 h 1277371"/>
                <a:gd name="connsiteX4" fmla="*/ 115389 w 561419"/>
                <a:gd name="connsiteY4" fmla="*/ 1275806 h 1277371"/>
                <a:gd name="connsiteX5" fmla="*/ 285206 w 561419"/>
                <a:gd name="connsiteY5" fmla="*/ 1262743 h 1277371"/>
                <a:gd name="connsiteX6" fmla="*/ 311332 w 561419"/>
                <a:gd name="connsiteY6" fmla="*/ 1223555 h 1277371"/>
                <a:gd name="connsiteX7" fmla="*/ 350521 w 561419"/>
                <a:gd name="connsiteY7" fmla="*/ 1105989 h 1277371"/>
                <a:gd name="connsiteX8" fmla="*/ 363584 w 561419"/>
                <a:gd name="connsiteY8" fmla="*/ 1066800 h 1277371"/>
                <a:gd name="connsiteX9" fmla="*/ 389709 w 561419"/>
                <a:gd name="connsiteY9" fmla="*/ 1027612 h 1277371"/>
                <a:gd name="connsiteX10" fmla="*/ 402772 w 561419"/>
                <a:gd name="connsiteY10" fmla="*/ 962298 h 1277371"/>
                <a:gd name="connsiteX11" fmla="*/ 402772 w 561419"/>
                <a:gd name="connsiteY11" fmla="*/ 857795 h 1277371"/>
                <a:gd name="connsiteX12" fmla="*/ 363584 w 561419"/>
                <a:gd name="connsiteY12" fmla="*/ 844732 h 1277371"/>
                <a:gd name="connsiteX13" fmla="*/ 259081 w 561419"/>
                <a:gd name="connsiteY13" fmla="*/ 831669 h 1277371"/>
                <a:gd name="connsiteX14" fmla="*/ 180704 w 561419"/>
                <a:gd name="connsiteY14" fmla="*/ 792480 h 1277371"/>
                <a:gd name="connsiteX15" fmla="*/ 102326 w 561419"/>
                <a:gd name="connsiteY15" fmla="*/ 766355 h 1277371"/>
                <a:gd name="connsiteX16" fmla="*/ 63138 w 561419"/>
                <a:gd name="connsiteY16" fmla="*/ 753292 h 1277371"/>
                <a:gd name="connsiteX17" fmla="*/ 23949 w 561419"/>
                <a:gd name="connsiteY17" fmla="*/ 727166 h 1277371"/>
                <a:gd name="connsiteX18" fmla="*/ 63138 w 561419"/>
                <a:gd name="connsiteY18" fmla="*/ 687978 h 1277371"/>
                <a:gd name="connsiteX19" fmla="*/ 102326 w 561419"/>
                <a:gd name="connsiteY19" fmla="*/ 674915 h 1277371"/>
                <a:gd name="connsiteX20" fmla="*/ 154578 w 561419"/>
                <a:gd name="connsiteY20" fmla="*/ 648789 h 1277371"/>
                <a:gd name="connsiteX21" fmla="*/ 232955 w 561419"/>
                <a:gd name="connsiteY21" fmla="*/ 596538 h 1277371"/>
                <a:gd name="connsiteX22" fmla="*/ 311332 w 561419"/>
                <a:gd name="connsiteY22" fmla="*/ 544286 h 1277371"/>
                <a:gd name="connsiteX23" fmla="*/ 389709 w 561419"/>
                <a:gd name="connsiteY23" fmla="*/ 492035 h 1277371"/>
                <a:gd name="connsiteX24" fmla="*/ 428898 w 561419"/>
                <a:gd name="connsiteY24" fmla="*/ 478972 h 1277371"/>
                <a:gd name="connsiteX25" fmla="*/ 507275 w 561419"/>
                <a:gd name="connsiteY25" fmla="*/ 426720 h 1277371"/>
                <a:gd name="connsiteX26" fmla="*/ 546464 w 561419"/>
                <a:gd name="connsiteY26" fmla="*/ 400595 h 1277371"/>
                <a:gd name="connsiteX27" fmla="*/ 559526 w 561419"/>
                <a:gd name="connsiteY27" fmla="*/ 361406 h 1277371"/>
                <a:gd name="connsiteX28" fmla="*/ 546464 w 561419"/>
                <a:gd name="connsiteY28" fmla="*/ 230778 h 1277371"/>
                <a:gd name="connsiteX29" fmla="*/ 507275 w 561419"/>
                <a:gd name="connsiteY29" fmla="*/ 217715 h 1277371"/>
                <a:gd name="connsiteX30" fmla="*/ 298269 w 561419"/>
                <a:gd name="connsiteY30" fmla="*/ 204652 h 1277371"/>
                <a:gd name="connsiteX31" fmla="*/ 219892 w 561419"/>
                <a:gd name="connsiteY31" fmla="*/ 139338 h 1277371"/>
                <a:gd name="connsiteX32" fmla="*/ 180704 w 561419"/>
                <a:gd name="connsiteY32" fmla="*/ 113212 h 1277371"/>
                <a:gd name="connsiteX33" fmla="*/ 23949 w 561419"/>
                <a:gd name="connsiteY33" fmla="*/ 74023 h 127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61419" h="1277371">
                  <a:moveTo>
                    <a:pt x="23949" y="74023"/>
                  </a:moveTo>
                  <a:cubicBezTo>
                    <a:pt x="0" y="148046"/>
                    <a:pt x="29694" y="396348"/>
                    <a:pt x="37012" y="557349"/>
                  </a:cubicBezTo>
                  <a:cubicBezTo>
                    <a:pt x="38410" y="588107"/>
                    <a:pt x="48868" y="618023"/>
                    <a:pt x="50075" y="648789"/>
                  </a:cubicBezTo>
                  <a:cubicBezTo>
                    <a:pt x="57585" y="840280"/>
                    <a:pt x="54990" y="1032090"/>
                    <a:pt x="63138" y="1223555"/>
                  </a:cubicBezTo>
                  <a:cubicBezTo>
                    <a:pt x="65143" y="1270668"/>
                    <a:pt x="78551" y="1263526"/>
                    <a:pt x="115389" y="1275806"/>
                  </a:cubicBezTo>
                  <a:cubicBezTo>
                    <a:pt x="171995" y="1271452"/>
                    <a:pt x="230350" y="1277371"/>
                    <a:pt x="285206" y="1262743"/>
                  </a:cubicBezTo>
                  <a:cubicBezTo>
                    <a:pt x="300375" y="1258698"/>
                    <a:pt x="304956" y="1237901"/>
                    <a:pt x="311332" y="1223555"/>
                  </a:cubicBezTo>
                  <a:cubicBezTo>
                    <a:pt x="311334" y="1223552"/>
                    <a:pt x="343989" y="1125585"/>
                    <a:pt x="350521" y="1105989"/>
                  </a:cubicBezTo>
                  <a:cubicBezTo>
                    <a:pt x="354875" y="1092926"/>
                    <a:pt x="355946" y="1078257"/>
                    <a:pt x="363584" y="1066800"/>
                  </a:cubicBezTo>
                  <a:lnTo>
                    <a:pt x="389709" y="1027612"/>
                  </a:lnTo>
                  <a:cubicBezTo>
                    <a:pt x="394063" y="1005841"/>
                    <a:pt x="397387" y="983838"/>
                    <a:pt x="402772" y="962298"/>
                  </a:cubicBezTo>
                  <a:cubicBezTo>
                    <a:pt x="412983" y="921453"/>
                    <a:pt x="434454" y="905319"/>
                    <a:pt x="402772" y="857795"/>
                  </a:cubicBezTo>
                  <a:cubicBezTo>
                    <a:pt x="395134" y="846338"/>
                    <a:pt x="377131" y="847195"/>
                    <a:pt x="363584" y="844732"/>
                  </a:cubicBezTo>
                  <a:cubicBezTo>
                    <a:pt x="329045" y="838452"/>
                    <a:pt x="293915" y="836023"/>
                    <a:pt x="259081" y="831669"/>
                  </a:cubicBezTo>
                  <a:cubicBezTo>
                    <a:pt x="116147" y="784024"/>
                    <a:pt x="332653" y="860012"/>
                    <a:pt x="180704" y="792480"/>
                  </a:cubicBezTo>
                  <a:cubicBezTo>
                    <a:pt x="155538" y="781295"/>
                    <a:pt x="128452" y="775063"/>
                    <a:pt x="102326" y="766355"/>
                  </a:cubicBezTo>
                  <a:cubicBezTo>
                    <a:pt x="89263" y="762001"/>
                    <a:pt x="74595" y="760930"/>
                    <a:pt x="63138" y="753292"/>
                  </a:cubicBezTo>
                  <a:lnTo>
                    <a:pt x="23949" y="727166"/>
                  </a:lnTo>
                  <a:cubicBezTo>
                    <a:pt x="37012" y="714103"/>
                    <a:pt x="47767" y="698225"/>
                    <a:pt x="63138" y="687978"/>
                  </a:cubicBezTo>
                  <a:cubicBezTo>
                    <a:pt x="74595" y="680340"/>
                    <a:pt x="89670" y="680339"/>
                    <a:pt x="102326" y="674915"/>
                  </a:cubicBezTo>
                  <a:cubicBezTo>
                    <a:pt x="120225" y="667244"/>
                    <a:pt x="137880" y="658808"/>
                    <a:pt x="154578" y="648789"/>
                  </a:cubicBezTo>
                  <a:cubicBezTo>
                    <a:pt x="181503" y="632634"/>
                    <a:pt x="206829" y="613955"/>
                    <a:pt x="232955" y="596538"/>
                  </a:cubicBezTo>
                  <a:lnTo>
                    <a:pt x="311332" y="544286"/>
                  </a:lnTo>
                  <a:lnTo>
                    <a:pt x="389709" y="492035"/>
                  </a:lnTo>
                  <a:lnTo>
                    <a:pt x="428898" y="478972"/>
                  </a:lnTo>
                  <a:lnTo>
                    <a:pt x="507275" y="426720"/>
                  </a:lnTo>
                  <a:lnTo>
                    <a:pt x="546464" y="400595"/>
                  </a:lnTo>
                  <a:cubicBezTo>
                    <a:pt x="550818" y="387532"/>
                    <a:pt x="559526" y="375176"/>
                    <a:pt x="559526" y="361406"/>
                  </a:cubicBezTo>
                  <a:cubicBezTo>
                    <a:pt x="559526" y="317646"/>
                    <a:pt x="561419" y="271903"/>
                    <a:pt x="546464" y="230778"/>
                  </a:cubicBezTo>
                  <a:cubicBezTo>
                    <a:pt x="541758" y="217837"/>
                    <a:pt x="520969" y="219156"/>
                    <a:pt x="507275" y="217715"/>
                  </a:cubicBezTo>
                  <a:cubicBezTo>
                    <a:pt x="437854" y="210407"/>
                    <a:pt x="367938" y="209006"/>
                    <a:pt x="298269" y="204652"/>
                  </a:cubicBezTo>
                  <a:cubicBezTo>
                    <a:pt x="200973" y="139786"/>
                    <a:pt x="320471" y="223154"/>
                    <a:pt x="219892" y="139338"/>
                  </a:cubicBezTo>
                  <a:cubicBezTo>
                    <a:pt x="207831" y="129287"/>
                    <a:pt x="196296" y="115046"/>
                    <a:pt x="180704" y="113212"/>
                  </a:cubicBezTo>
                  <a:cubicBezTo>
                    <a:pt x="120162" y="106089"/>
                    <a:pt x="47898" y="0"/>
                    <a:pt x="23949" y="74023"/>
                  </a:cubicBezTo>
                  <a:close/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066800" y="2209800"/>
              <a:ext cx="762000" cy="76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66800" y="2438400"/>
              <a:ext cx="762000" cy="76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ube 29"/>
            <p:cNvSpPr/>
            <p:nvPr/>
          </p:nvSpPr>
          <p:spPr>
            <a:xfrm>
              <a:off x="6553200" y="2209800"/>
              <a:ext cx="990600" cy="685800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ঘনক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31" name="Can 30"/>
            <p:cNvSpPr/>
            <p:nvPr/>
          </p:nvSpPr>
          <p:spPr>
            <a:xfrm>
              <a:off x="7848600" y="1981200"/>
              <a:ext cx="914400" cy="1216152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সিলিন্ডার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34" name="Left Brace 33"/>
            <p:cNvSpPr/>
            <p:nvPr/>
          </p:nvSpPr>
          <p:spPr>
            <a:xfrm rot="10800000">
              <a:off x="8763000" y="1828800"/>
              <a:ext cx="381000" cy="1371600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Left Brace 36"/>
            <p:cNvSpPr/>
            <p:nvPr/>
          </p:nvSpPr>
          <p:spPr>
            <a:xfrm>
              <a:off x="2057400" y="1676400"/>
              <a:ext cx="381000" cy="1371600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7222 L 0.0375 0.4722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2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5416 0.2388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05 0.4446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22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225 0.2224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676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6553200" y="2209800"/>
            <a:ext cx="990600" cy="685800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5334000" y="381000"/>
            <a:ext cx="914400" cy="1216152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3886200" y="609600"/>
            <a:ext cx="990600" cy="685800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7848600" y="1981200"/>
            <a:ext cx="914400" cy="1216152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14600" y="533400"/>
            <a:ext cx="838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বর্গ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228600" y="381000"/>
            <a:ext cx="561703" cy="1084217"/>
          </a:xfrm>
          <a:custGeom>
            <a:avLst/>
            <a:gdLst>
              <a:gd name="connsiteX0" fmla="*/ 0 w 561703"/>
              <a:gd name="connsiteY0" fmla="*/ 1084217 h 1084217"/>
              <a:gd name="connsiteX1" fmla="*/ 26126 w 561703"/>
              <a:gd name="connsiteY1" fmla="*/ 666206 h 1084217"/>
              <a:gd name="connsiteX2" fmla="*/ 52252 w 561703"/>
              <a:gd name="connsiteY2" fmla="*/ 587828 h 1084217"/>
              <a:gd name="connsiteX3" fmla="*/ 65314 w 561703"/>
              <a:gd name="connsiteY3" fmla="*/ 548640 h 1084217"/>
              <a:gd name="connsiteX4" fmla="*/ 130629 w 561703"/>
              <a:gd name="connsiteY4" fmla="*/ 470263 h 1084217"/>
              <a:gd name="connsiteX5" fmla="*/ 156754 w 561703"/>
              <a:gd name="connsiteY5" fmla="*/ 287383 h 1084217"/>
              <a:gd name="connsiteX6" fmla="*/ 209006 w 561703"/>
              <a:gd name="connsiteY6" fmla="*/ 91440 h 1084217"/>
              <a:gd name="connsiteX7" fmla="*/ 248194 w 561703"/>
              <a:gd name="connsiteY7" fmla="*/ 0 h 1084217"/>
              <a:gd name="connsiteX8" fmla="*/ 261257 w 561703"/>
              <a:gd name="connsiteY8" fmla="*/ 39188 h 1084217"/>
              <a:gd name="connsiteX9" fmla="*/ 326572 w 561703"/>
              <a:gd name="connsiteY9" fmla="*/ 130628 h 1084217"/>
              <a:gd name="connsiteX10" fmla="*/ 404949 w 561703"/>
              <a:gd name="connsiteY10" fmla="*/ 209006 h 1084217"/>
              <a:gd name="connsiteX11" fmla="*/ 418012 w 561703"/>
              <a:gd name="connsiteY11" fmla="*/ 326571 h 1084217"/>
              <a:gd name="connsiteX12" fmla="*/ 444137 w 561703"/>
              <a:gd name="connsiteY12" fmla="*/ 692331 h 1084217"/>
              <a:gd name="connsiteX13" fmla="*/ 470263 w 561703"/>
              <a:gd name="connsiteY13" fmla="*/ 744583 h 1084217"/>
              <a:gd name="connsiteX14" fmla="*/ 496389 w 561703"/>
              <a:gd name="connsiteY14" fmla="*/ 809897 h 1084217"/>
              <a:gd name="connsiteX15" fmla="*/ 522514 w 561703"/>
              <a:gd name="connsiteY15" fmla="*/ 862148 h 1084217"/>
              <a:gd name="connsiteX16" fmla="*/ 548640 w 561703"/>
              <a:gd name="connsiteY16" fmla="*/ 940526 h 1084217"/>
              <a:gd name="connsiteX17" fmla="*/ 561703 w 561703"/>
              <a:gd name="connsiteY17" fmla="*/ 979714 h 1084217"/>
              <a:gd name="connsiteX18" fmla="*/ 548640 w 561703"/>
              <a:gd name="connsiteY18" fmla="*/ 862148 h 1084217"/>
              <a:gd name="connsiteX19" fmla="*/ 470263 w 561703"/>
              <a:gd name="connsiteY19" fmla="*/ 796834 h 1084217"/>
              <a:gd name="connsiteX20" fmla="*/ 444137 w 561703"/>
              <a:gd name="connsiteY20" fmla="*/ 757646 h 1084217"/>
              <a:gd name="connsiteX21" fmla="*/ 418012 w 561703"/>
              <a:gd name="connsiteY21" fmla="*/ 627017 h 1084217"/>
              <a:gd name="connsiteX22" fmla="*/ 404949 w 561703"/>
              <a:gd name="connsiteY22" fmla="*/ 574766 h 1084217"/>
              <a:gd name="connsiteX23" fmla="*/ 52252 w 561703"/>
              <a:gd name="connsiteY23" fmla="*/ 574766 h 1084217"/>
              <a:gd name="connsiteX24" fmla="*/ 52252 w 561703"/>
              <a:gd name="connsiteY24" fmla="*/ 574766 h 108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1703" h="1084217">
                <a:moveTo>
                  <a:pt x="0" y="1084217"/>
                </a:moveTo>
                <a:cubicBezTo>
                  <a:pt x="1142" y="1057962"/>
                  <a:pt x="7356" y="760057"/>
                  <a:pt x="26126" y="666206"/>
                </a:cubicBezTo>
                <a:cubicBezTo>
                  <a:pt x="31527" y="639202"/>
                  <a:pt x="43543" y="613954"/>
                  <a:pt x="52252" y="587828"/>
                </a:cubicBezTo>
                <a:cubicBezTo>
                  <a:pt x="56606" y="574765"/>
                  <a:pt x="57676" y="560097"/>
                  <a:pt x="65314" y="548640"/>
                </a:cubicBezTo>
                <a:cubicBezTo>
                  <a:pt x="101687" y="494080"/>
                  <a:pt x="80338" y="520552"/>
                  <a:pt x="130629" y="470263"/>
                </a:cubicBezTo>
                <a:cubicBezTo>
                  <a:pt x="158657" y="358151"/>
                  <a:pt x="131299" y="478303"/>
                  <a:pt x="156754" y="287383"/>
                </a:cubicBezTo>
                <a:cubicBezTo>
                  <a:pt x="165923" y="218614"/>
                  <a:pt x="189664" y="159136"/>
                  <a:pt x="209006" y="91440"/>
                </a:cubicBezTo>
                <a:cubicBezTo>
                  <a:pt x="230095" y="17630"/>
                  <a:pt x="208422" y="59659"/>
                  <a:pt x="248194" y="0"/>
                </a:cubicBezTo>
                <a:cubicBezTo>
                  <a:pt x="252548" y="13063"/>
                  <a:pt x="255099" y="26872"/>
                  <a:pt x="261257" y="39188"/>
                </a:cubicBezTo>
                <a:cubicBezTo>
                  <a:pt x="269209" y="55091"/>
                  <a:pt x="319913" y="123229"/>
                  <a:pt x="326572" y="130628"/>
                </a:cubicBezTo>
                <a:cubicBezTo>
                  <a:pt x="351289" y="158091"/>
                  <a:pt x="404949" y="209006"/>
                  <a:pt x="404949" y="209006"/>
                </a:cubicBezTo>
                <a:cubicBezTo>
                  <a:pt x="409303" y="248194"/>
                  <a:pt x="415697" y="287210"/>
                  <a:pt x="418012" y="326571"/>
                </a:cubicBezTo>
                <a:cubicBezTo>
                  <a:pt x="421964" y="393749"/>
                  <a:pt x="397843" y="584313"/>
                  <a:pt x="444137" y="692331"/>
                </a:cubicBezTo>
                <a:cubicBezTo>
                  <a:pt x="451808" y="710230"/>
                  <a:pt x="462354" y="726788"/>
                  <a:pt x="470263" y="744583"/>
                </a:cubicBezTo>
                <a:cubicBezTo>
                  <a:pt x="479786" y="766010"/>
                  <a:pt x="486866" y="788469"/>
                  <a:pt x="496389" y="809897"/>
                </a:cubicBezTo>
                <a:cubicBezTo>
                  <a:pt x="504298" y="827691"/>
                  <a:pt x="515282" y="844068"/>
                  <a:pt x="522514" y="862148"/>
                </a:cubicBezTo>
                <a:cubicBezTo>
                  <a:pt x="532742" y="887718"/>
                  <a:pt x="539931" y="914400"/>
                  <a:pt x="548640" y="940526"/>
                </a:cubicBezTo>
                <a:lnTo>
                  <a:pt x="561703" y="979714"/>
                </a:lnTo>
                <a:cubicBezTo>
                  <a:pt x="557349" y="940525"/>
                  <a:pt x="561109" y="899554"/>
                  <a:pt x="548640" y="862148"/>
                </a:cubicBezTo>
                <a:cubicBezTo>
                  <a:pt x="541456" y="840595"/>
                  <a:pt x="488189" y="808785"/>
                  <a:pt x="470263" y="796834"/>
                </a:cubicBezTo>
                <a:cubicBezTo>
                  <a:pt x="461554" y="783771"/>
                  <a:pt x="451158" y="771688"/>
                  <a:pt x="444137" y="757646"/>
                </a:cubicBezTo>
                <a:cubicBezTo>
                  <a:pt x="424974" y="719321"/>
                  <a:pt x="424889" y="664843"/>
                  <a:pt x="418012" y="627017"/>
                </a:cubicBezTo>
                <a:cubicBezTo>
                  <a:pt x="414801" y="609354"/>
                  <a:pt x="422722" y="577305"/>
                  <a:pt x="404949" y="574766"/>
                </a:cubicBezTo>
                <a:cubicBezTo>
                  <a:pt x="288565" y="558140"/>
                  <a:pt x="169818" y="574766"/>
                  <a:pt x="52252" y="574766"/>
                </a:cubicBezTo>
                <a:lnTo>
                  <a:pt x="52252" y="574766"/>
                </a:lnTo>
              </a:path>
            </a:pathLst>
          </a:cu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1905000" y="228600"/>
            <a:ext cx="381000" cy="13716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6858000" y="228600"/>
            <a:ext cx="762000" cy="1676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0600" y="685800"/>
            <a:ext cx="762000" cy="7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990600" y="914400"/>
            <a:ext cx="762000" cy="7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n 27"/>
          <p:cNvSpPr/>
          <p:nvPr/>
        </p:nvSpPr>
        <p:spPr>
          <a:xfrm>
            <a:off x="5334000" y="381000"/>
            <a:ext cx="914400" cy="1216152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সিলিন্ডার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3886200" y="609600"/>
            <a:ext cx="990600" cy="685800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ঘনক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41"/>
          <p:cNvGrpSpPr/>
          <p:nvPr/>
        </p:nvGrpSpPr>
        <p:grpSpPr>
          <a:xfrm>
            <a:off x="152400" y="4419600"/>
            <a:ext cx="8991600" cy="1001486"/>
            <a:chOff x="152400" y="3505200"/>
            <a:chExt cx="14183932" cy="1617785"/>
          </a:xfrm>
        </p:grpSpPr>
        <p:sp>
          <p:nvSpPr>
            <p:cNvPr id="22" name="Freeform 21"/>
            <p:cNvSpPr/>
            <p:nvPr/>
          </p:nvSpPr>
          <p:spPr>
            <a:xfrm>
              <a:off x="152400" y="3657600"/>
              <a:ext cx="561703" cy="1084217"/>
            </a:xfrm>
            <a:custGeom>
              <a:avLst/>
              <a:gdLst>
                <a:gd name="connsiteX0" fmla="*/ 0 w 561703"/>
                <a:gd name="connsiteY0" fmla="*/ 1084217 h 1084217"/>
                <a:gd name="connsiteX1" fmla="*/ 26126 w 561703"/>
                <a:gd name="connsiteY1" fmla="*/ 666206 h 1084217"/>
                <a:gd name="connsiteX2" fmla="*/ 52252 w 561703"/>
                <a:gd name="connsiteY2" fmla="*/ 587828 h 1084217"/>
                <a:gd name="connsiteX3" fmla="*/ 65314 w 561703"/>
                <a:gd name="connsiteY3" fmla="*/ 548640 h 1084217"/>
                <a:gd name="connsiteX4" fmla="*/ 130629 w 561703"/>
                <a:gd name="connsiteY4" fmla="*/ 470263 h 1084217"/>
                <a:gd name="connsiteX5" fmla="*/ 156754 w 561703"/>
                <a:gd name="connsiteY5" fmla="*/ 287383 h 1084217"/>
                <a:gd name="connsiteX6" fmla="*/ 209006 w 561703"/>
                <a:gd name="connsiteY6" fmla="*/ 91440 h 1084217"/>
                <a:gd name="connsiteX7" fmla="*/ 248194 w 561703"/>
                <a:gd name="connsiteY7" fmla="*/ 0 h 1084217"/>
                <a:gd name="connsiteX8" fmla="*/ 261257 w 561703"/>
                <a:gd name="connsiteY8" fmla="*/ 39188 h 1084217"/>
                <a:gd name="connsiteX9" fmla="*/ 326572 w 561703"/>
                <a:gd name="connsiteY9" fmla="*/ 130628 h 1084217"/>
                <a:gd name="connsiteX10" fmla="*/ 404949 w 561703"/>
                <a:gd name="connsiteY10" fmla="*/ 209006 h 1084217"/>
                <a:gd name="connsiteX11" fmla="*/ 418012 w 561703"/>
                <a:gd name="connsiteY11" fmla="*/ 326571 h 1084217"/>
                <a:gd name="connsiteX12" fmla="*/ 444137 w 561703"/>
                <a:gd name="connsiteY12" fmla="*/ 692331 h 1084217"/>
                <a:gd name="connsiteX13" fmla="*/ 470263 w 561703"/>
                <a:gd name="connsiteY13" fmla="*/ 744583 h 1084217"/>
                <a:gd name="connsiteX14" fmla="*/ 496389 w 561703"/>
                <a:gd name="connsiteY14" fmla="*/ 809897 h 1084217"/>
                <a:gd name="connsiteX15" fmla="*/ 522514 w 561703"/>
                <a:gd name="connsiteY15" fmla="*/ 862148 h 1084217"/>
                <a:gd name="connsiteX16" fmla="*/ 548640 w 561703"/>
                <a:gd name="connsiteY16" fmla="*/ 940526 h 1084217"/>
                <a:gd name="connsiteX17" fmla="*/ 561703 w 561703"/>
                <a:gd name="connsiteY17" fmla="*/ 979714 h 1084217"/>
                <a:gd name="connsiteX18" fmla="*/ 548640 w 561703"/>
                <a:gd name="connsiteY18" fmla="*/ 862148 h 1084217"/>
                <a:gd name="connsiteX19" fmla="*/ 470263 w 561703"/>
                <a:gd name="connsiteY19" fmla="*/ 796834 h 1084217"/>
                <a:gd name="connsiteX20" fmla="*/ 444137 w 561703"/>
                <a:gd name="connsiteY20" fmla="*/ 757646 h 1084217"/>
                <a:gd name="connsiteX21" fmla="*/ 418012 w 561703"/>
                <a:gd name="connsiteY21" fmla="*/ 627017 h 1084217"/>
                <a:gd name="connsiteX22" fmla="*/ 404949 w 561703"/>
                <a:gd name="connsiteY22" fmla="*/ 574766 h 1084217"/>
                <a:gd name="connsiteX23" fmla="*/ 52252 w 561703"/>
                <a:gd name="connsiteY23" fmla="*/ 574766 h 1084217"/>
                <a:gd name="connsiteX24" fmla="*/ 52252 w 561703"/>
                <a:gd name="connsiteY24" fmla="*/ 574766 h 1084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1703" h="1084217">
                  <a:moveTo>
                    <a:pt x="0" y="1084217"/>
                  </a:moveTo>
                  <a:cubicBezTo>
                    <a:pt x="1142" y="1057962"/>
                    <a:pt x="7356" y="760057"/>
                    <a:pt x="26126" y="666206"/>
                  </a:cubicBezTo>
                  <a:cubicBezTo>
                    <a:pt x="31527" y="639202"/>
                    <a:pt x="43543" y="613954"/>
                    <a:pt x="52252" y="587828"/>
                  </a:cubicBezTo>
                  <a:cubicBezTo>
                    <a:pt x="56606" y="574765"/>
                    <a:pt x="57676" y="560097"/>
                    <a:pt x="65314" y="548640"/>
                  </a:cubicBezTo>
                  <a:cubicBezTo>
                    <a:pt x="101687" y="494080"/>
                    <a:pt x="80338" y="520552"/>
                    <a:pt x="130629" y="470263"/>
                  </a:cubicBezTo>
                  <a:cubicBezTo>
                    <a:pt x="158657" y="358151"/>
                    <a:pt x="131299" y="478303"/>
                    <a:pt x="156754" y="287383"/>
                  </a:cubicBezTo>
                  <a:cubicBezTo>
                    <a:pt x="165923" y="218614"/>
                    <a:pt x="189664" y="159136"/>
                    <a:pt x="209006" y="91440"/>
                  </a:cubicBezTo>
                  <a:cubicBezTo>
                    <a:pt x="230095" y="17630"/>
                    <a:pt x="208422" y="59659"/>
                    <a:pt x="248194" y="0"/>
                  </a:cubicBezTo>
                  <a:cubicBezTo>
                    <a:pt x="252548" y="13063"/>
                    <a:pt x="255099" y="26872"/>
                    <a:pt x="261257" y="39188"/>
                  </a:cubicBezTo>
                  <a:cubicBezTo>
                    <a:pt x="269209" y="55091"/>
                    <a:pt x="319913" y="123229"/>
                    <a:pt x="326572" y="130628"/>
                  </a:cubicBezTo>
                  <a:cubicBezTo>
                    <a:pt x="351289" y="158091"/>
                    <a:pt x="404949" y="209006"/>
                    <a:pt x="404949" y="209006"/>
                  </a:cubicBezTo>
                  <a:cubicBezTo>
                    <a:pt x="409303" y="248194"/>
                    <a:pt x="415697" y="287210"/>
                    <a:pt x="418012" y="326571"/>
                  </a:cubicBezTo>
                  <a:cubicBezTo>
                    <a:pt x="421964" y="393749"/>
                    <a:pt x="397843" y="584313"/>
                    <a:pt x="444137" y="692331"/>
                  </a:cubicBezTo>
                  <a:cubicBezTo>
                    <a:pt x="451808" y="710230"/>
                    <a:pt x="462354" y="726788"/>
                    <a:pt x="470263" y="744583"/>
                  </a:cubicBezTo>
                  <a:cubicBezTo>
                    <a:pt x="479786" y="766010"/>
                    <a:pt x="486866" y="788469"/>
                    <a:pt x="496389" y="809897"/>
                  </a:cubicBezTo>
                  <a:cubicBezTo>
                    <a:pt x="504298" y="827691"/>
                    <a:pt x="515282" y="844068"/>
                    <a:pt x="522514" y="862148"/>
                  </a:cubicBezTo>
                  <a:cubicBezTo>
                    <a:pt x="532742" y="887718"/>
                    <a:pt x="539931" y="914400"/>
                    <a:pt x="548640" y="940526"/>
                  </a:cubicBezTo>
                  <a:lnTo>
                    <a:pt x="561703" y="979714"/>
                  </a:lnTo>
                  <a:cubicBezTo>
                    <a:pt x="557349" y="940525"/>
                    <a:pt x="561109" y="899554"/>
                    <a:pt x="548640" y="862148"/>
                  </a:cubicBezTo>
                  <a:cubicBezTo>
                    <a:pt x="541456" y="840595"/>
                    <a:pt x="488189" y="808785"/>
                    <a:pt x="470263" y="796834"/>
                  </a:cubicBezTo>
                  <a:cubicBezTo>
                    <a:pt x="461554" y="783771"/>
                    <a:pt x="451158" y="771688"/>
                    <a:pt x="444137" y="757646"/>
                  </a:cubicBezTo>
                  <a:cubicBezTo>
                    <a:pt x="424974" y="719321"/>
                    <a:pt x="424889" y="664843"/>
                    <a:pt x="418012" y="627017"/>
                  </a:cubicBezTo>
                  <a:cubicBezTo>
                    <a:pt x="414801" y="609354"/>
                    <a:pt x="422722" y="577305"/>
                    <a:pt x="404949" y="574766"/>
                  </a:cubicBezTo>
                  <a:cubicBezTo>
                    <a:pt x="288565" y="558140"/>
                    <a:pt x="169818" y="574766"/>
                    <a:pt x="52252" y="574766"/>
                  </a:cubicBezTo>
                  <a:lnTo>
                    <a:pt x="52252" y="574766"/>
                  </a:lnTo>
                </a:path>
              </a:pathLst>
            </a:cu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447800" y="3505200"/>
              <a:ext cx="561419" cy="1277371"/>
            </a:xfrm>
            <a:custGeom>
              <a:avLst/>
              <a:gdLst>
                <a:gd name="connsiteX0" fmla="*/ 23949 w 561419"/>
                <a:gd name="connsiteY0" fmla="*/ 74023 h 1277371"/>
                <a:gd name="connsiteX1" fmla="*/ 37012 w 561419"/>
                <a:gd name="connsiteY1" fmla="*/ 557349 h 1277371"/>
                <a:gd name="connsiteX2" fmla="*/ 50075 w 561419"/>
                <a:gd name="connsiteY2" fmla="*/ 648789 h 1277371"/>
                <a:gd name="connsiteX3" fmla="*/ 63138 w 561419"/>
                <a:gd name="connsiteY3" fmla="*/ 1223555 h 1277371"/>
                <a:gd name="connsiteX4" fmla="*/ 115389 w 561419"/>
                <a:gd name="connsiteY4" fmla="*/ 1275806 h 1277371"/>
                <a:gd name="connsiteX5" fmla="*/ 285206 w 561419"/>
                <a:gd name="connsiteY5" fmla="*/ 1262743 h 1277371"/>
                <a:gd name="connsiteX6" fmla="*/ 311332 w 561419"/>
                <a:gd name="connsiteY6" fmla="*/ 1223555 h 1277371"/>
                <a:gd name="connsiteX7" fmla="*/ 350521 w 561419"/>
                <a:gd name="connsiteY7" fmla="*/ 1105989 h 1277371"/>
                <a:gd name="connsiteX8" fmla="*/ 363584 w 561419"/>
                <a:gd name="connsiteY8" fmla="*/ 1066800 h 1277371"/>
                <a:gd name="connsiteX9" fmla="*/ 389709 w 561419"/>
                <a:gd name="connsiteY9" fmla="*/ 1027612 h 1277371"/>
                <a:gd name="connsiteX10" fmla="*/ 402772 w 561419"/>
                <a:gd name="connsiteY10" fmla="*/ 962298 h 1277371"/>
                <a:gd name="connsiteX11" fmla="*/ 402772 w 561419"/>
                <a:gd name="connsiteY11" fmla="*/ 857795 h 1277371"/>
                <a:gd name="connsiteX12" fmla="*/ 363584 w 561419"/>
                <a:gd name="connsiteY12" fmla="*/ 844732 h 1277371"/>
                <a:gd name="connsiteX13" fmla="*/ 259081 w 561419"/>
                <a:gd name="connsiteY13" fmla="*/ 831669 h 1277371"/>
                <a:gd name="connsiteX14" fmla="*/ 180704 w 561419"/>
                <a:gd name="connsiteY14" fmla="*/ 792480 h 1277371"/>
                <a:gd name="connsiteX15" fmla="*/ 102326 w 561419"/>
                <a:gd name="connsiteY15" fmla="*/ 766355 h 1277371"/>
                <a:gd name="connsiteX16" fmla="*/ 63138 w 561419"/>
                <a:gd name="connsiteY16" fmla="*/ 753292 h 1277371"/>
                <a:gd name="connsiteX17" fmla="*/ 23949 w 561419"/>
                <a:gd name="connsiteY17" fmla="*/ 727166 h 1277371"/>
                <a:gd name="connsiteX18" fmla="*/ 63138 w 561419"/>
                <a:gd name="connsiteY18" fmla="*/ 687978 h 1277371"/>
                <a:gd name="connsiteX19" fmla="*/ 102326 w 561419"/>
                <a:gd name="connsiteY19" fmla="*/ 674915 h 1277371"/>
                <a:gd name="connsiteX20" fmla="*/ 154578 w 561419"/>
                <a:gd name="connsiteY20" fmla="*/ 648789 h 1277371"/>
                <a:gd name="connsiteX21" fmla="*/ 232955 w 561419"/>
                <a:gd name="connsiteY21" fmla="*/ 596538 h 1277371"/>
                <a:gd name="connsiteX22" fmla="*/ 311332 w 561419"/>
                <a:gd name="connsiteY22" fmla="*/ 544286 h 1277371"/>
                <a:gd name="connsiteX23" fmla="*/ 389709 w 561419"/>
                <a:gd name="connsiteY23" fmla="*/ 492035 h 1277371"/>
                <a:gd name="connsiteX24" fmla="*/ 428898 w 561419"/>
                <a:gd name="connsiteY24" fmla="*/ 478972 h 1277371"/>
                <a:gd name="connsiteX25" fmla="*/ 507275 w 561419"/>
                <a:gd name="connsiteY25" fmla="*/ 426720 h 1277371"/>
                <a:gd name="connsiteX26" fmla="*/ 546464 w 561419"/>
                <a:gd name="connsiteY26" fmla="*/ 400595 h 1277371"/>
                <a:gd name="connsiteX27" fmla="*/ 559526 w 561419"/>
                <a:gd name="connsiteY27" fmla="*/ 361406 h 1277371"/>
                <a:gd name="connsiteX28" fmla="*/ 546464 w 561419"/>
                <a:gd name="connsiteY28" fmla="*/ 230778 h 1277371"/>
                <a:gd name="connsiteX29" fmla="*/ 507275 w 561419"/>
                <a:gd name="connsiteY29" fmla="*/ 217715 h 1277371"/>
                <a:gd name="connsiteX30" fmla="*/ 298269 w 561419"/>
                <a:gd name="connsiteY30" fmla="*/ 204652 h 1277371"/>
                <a:gd name="connsiteX31" fmla="*/ 219892 w 561419"/>
                <a:gd name="connsiteY31" fmla="*/ 139338 h 1277371"/>
                <a:gd name="connsiteX32" fmla="*/ 180704 w 561419"/>
                <a:gd name="connsiteY32" fmla="*/ 113212 h 1277371"/>
                <a:gd name="connsiteX33" fmla="*/ 23949 w 561419"/>
                <a:gd name="connsiteY33" fmla="*/ 74023 h 127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61419" h="1277371">
                  <a:moveTo>
                    <a:pt x="23949" y="74023"/>
                  </a:moveTo>
                  <a:cubicBezTo>
                    <a:pt x="0" y="148046"/>
                    <a:pt x="29694" y="396348"/>
                    <a:pt x="37012" y="557349"/>
                  </a:cubicBezTo>
                  <a:cubicBezTo>
                    <a:pt x="38410" y="588107"/>
                    <a:pt x="48868" y="618023"/>
                    <a:pt x="50075" y="648789"/>
                  </a:cubicBezTo>
                  <a:cubicBezTo>
                    <a:pt x="57585" y="840280"/>
                    <a:pt x="54990" y="1032090"/>
                    <a:pt x="63138" y="1223555"/>
                  </a:cubicBezTo>
                  <a:cubicBezTo>
                    <a:pt x="65143" y="1270668"/>
                    <a:pt x="78551" y="1263526"/>
                    <a:pt x="115389" y="1275806"/>
                  </a:cubicBezTo>
                  <a:cubicBezTo>
                    <a:pt x="171995" y="1271452"/>
                    <a:pt x="230350" y="1277371"/>
                    <a:pt x="285206" y="1262743"/>
                  </a:cubicBezTo>
                  <a:cubicBezTo>
                    <a:pt x="300375" y="1258698"/>
                    <a:pt x="304956" y="1237901"/>
                    <a:pt x="311332" y="1223555"/>
                  </a:cubicBezTo>
                  <a:cubicBezTo>
                    <a:pt x="311334" y="1223552"/>
                    <a:pt x="343989" y="1125585"/>
                    <a:pt x="350521" y="1105989"/>
                  </a:cubicBezTo>
                  <a:cubicBezTo>
                    <a:pt x="354875" y="1092926"/>
                    <a:pt x="355946" y="1078257"/>
                    <a:pt x="363584" y="1066800"/>
                  </a:cubicBezTo>
                  <a:lnTo>
                    <a:pt x="389709" y="1027612"/>
                  </a:lnTo>
                  <a:cubicBezTo>
                    <a:pt x="394063" y="1005841"/>
                    <a:pt x="397387" y="983838"/>
                    <a:pt x="402772" y="962298"/>
                  </a:cubicBezTo>
                  <a:cubicBezTo>
                    <a:pt x="412983" y="921453"/>
                    <a:pt x="434454" y="905319"/>
                    <a:pt x="402772" y="857795"/>
                  </a:cubicBezTo>
                  <a:cubicBezTo>
                    <a:pt x="395134" y="846338"/>
                    <a:pt x="377131" y="847195"/>
                    <a:pt x="363584" y="844732"/>
                  </a:cubicBezTo>
                  <a:cubicBezTo>
                    <a:pt x="329045" y="838452"/>
                    <a:pt x="293915" y="836023"/>
                    <a:pt x="259081" y="831669"/>
                  </a:cubicBezTo>
                  <a:cubicBezTo>
                    <a:pt x="116147" y="784024"/>
                    <a:pt x="332653" y="860012"/>
                    <a:pt x="180704" y="792480"/>
                  </a:cubicBezTo>
                  <a:cubicBezTo>
                    <a:pt x="155538" y="781295"/>
                    <a:pt x="128452" y="775063"/>
                    <a:pt x="102326" y="766355"/>
                  </a:cubicBezTo>
                  <a:cubicBezTo>
                    <a:pt x="89263" y="762001"/>
                    <a:pt x="74595" y="760930"/>
                    <a:pt x="63138" y="753292"/>
                  </a:cubicBezTo>
                  <a:lnTo>
                    <a:pt x="23949" y="727166"/>
                  </a:lnTo>
                  <a:cubicBezTo>
                    <a:pt x="37012" y="714103"/>
                    <a:pt x="47767" y="698225"/>
                    <a:pt x="63138" y="687978"/>
                  </a:cubicBezTo>
                  <a:cubicBezTo>
                    <a:pt x="74595" y="680340"/>
                    <a:pt x="89670" y="680339"/>
                    <a:pt x="102326" y="674915"/>
                  </a:cubicBezTo>
                  <a:cubicBezTo>
                    <a:pt x="120225" y="667244"/>
                    <a:pt x="137880" y="658808"/>
                    <a:pt x="154578" y="648789"/>
                  </a:cubicBezTo>
                  <a:cubicBezTo>
                    <a:pt x="181503" y="632634"/>
                    <a:pt x="206829" y="613955"/>
                    <a:pt x="232955" y="596538"/>
                  </a:cubicBezTo>
                  <a:lnTo>
                    <a:pt x="311332" y="544286"/>
                  </a:lnTo>
                  <a:lnTo>
                    <a:pt x="389709" y="492035"/>
                  </a:lnTo>
                  <a:lnTo>
                    <a:pt x="428898" y="478972"/>
                  </a:lnTo>
                  <a:lnTo>
                    <a:pt x="507275" y="426720"/>
                  </a:lnTo>
                  <a:lnTo>
                    <a:pt x="546464" y="400595"/>
                  </a:lnTo>
                  <a:cubicBezTo>
                    <a:pt x="550818" y="387532"/>
                    <a:pt x="559526" y="375176"/>
                    <a:pt x="559526" y="361406"/>
                  </a:cubicBezTo>
                  <a:cubicBezTo>
                    <a:pt x="559526" y="317646"/>
                    <a:pt x="561419" y="271903"/>
                    <a:pt x="546464" y="230778"/>
                  </a:cubicBezTo>
                  <a:cubicBezTo>
                    <a:pt x="541758" y="217837"/>
                    <a:pt x="520969" y="219156"/>
                    <a:pt x="507275" y="217715"/>
                  </a:cubicBezTo>
                  <a:cubicBezTo>
                    <a:pt x="437854" y="210407"/>
                    <a:pt x="367938" y="209006"/>
                    <a:pt x="298269" y="204652"/>
                  </a:cubicBezTo>
                  <a:cubicBezTo>
                    <a:pt x="200973" y="139786"/>
                    <a:pt x="320471" y="223154"/>
                    <a:pt x="219892" y="139338"/>
                  </a:cubicBezTo>
                  <a:cubicBezTo>
                    <a:pt x="207831" y="129287"/>
                    <a:pt x="196296" y="115046"/>
                    <a:pt x="180704" y="113212"/>
                  </a:cubicBezTo>
                  <a:cubicBezTo>
                    <a:pt x="120162" y="106089"/>
                    <a:pt x="47898" y="0"/>
                    <a:pt x="23949" y="74023"/>
                  </a:cubicBezTo>
                  <a:close/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rot="10800000">
              <a:off x="795312" y="3600575"/>
              <a:ext cx="537099" cy="1001174"/>
            </a:xfrm>
            <a:custGeom>
              <a:avLst/>
              <a:gdLst>
                <a:gd name="connsiteX0" fmla="*/ 14585 w 537099"/>
                <a:gd name="connsiteY0" fmla="*/ 984488 h 1001174"/>
                <a:gd name="connsiteX1" fmla="*/ 27648 w 537099"/>
                <a:gd name="connsiteY1" fmla="*/ 174591 h 1001174"/>
                <a:gd name="connsiteX2" fmla="*/ 106025 w 537099"/>
                <a:gd name="connsiteY2" fmla="*/ 96214 h 1001174"/>
                <a:gd name="connsiteX3" fmla="*/ 223590 w 537099"/>
                <a:gd name="connsiteY3" fmla="*/ 30899 h 1001174"/>
                <a:gd name="connsiteX4" fmla="*/ 380345 w 537099"/>
                <a:gd name="connsiteY4" fmla="*/ 43962 h 1001174"/>
                <a:gd name="connsiteX5" fmla="*/ 393408 w 537099"/>
                <a:gd name="connsiteY5" fmla="*/ 292156 h 1001174"/>
                <a:gd name="connsiteX6" fmla="*/ 419533 w 537099"/>
                <a:gd name="connsiteY6" fmla="*/ 331345 h 1001174"/>
                <a:gd name="connsiteX7" fmla="*/ 458722 w 537099"/>
                <a:gd name="connsiteY7" fmla="*/ 422785 h 1001174"/>
                <a:gd name="connsiteX8" fmla="*/ 471785 w 537099"/>
                <a:gd name="connsiteY8" fmla="*/ 579539 h 1001174"/>
                <a:gd name="connsiteX9" fmla="*/ 484848 w 537099"/>
                <a:gd name="connsiteY9" fmla="*/ 631791 h 1001174"/>
                <a:gd name="connsiteX10" fmla="*/ 497910 w 537099"/>
                <a:gd name="connsiteY10" fmla="*/ 958362 h 1001174"/>
                <a:gd name="connsiteX11" fmla="*/ 537099 w 537099"/>
                <a:gd name="connsiteY11" fmla="*/ 997551 h 1001174"/>
                <a:gd name="connsiteX12" fmla="*/ 537099 w 537099"/>
                <a:gd name="connsiteY12" fmla="*/ 997551 h 100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7099" h="1001174">
                  <a:moveTo>
                    <a:pt x="14585" y="984488"/>
                  </a:moveTo>
                  <a:cubicBezTo>
                    <a:pt x="18939" y="714522"/>
                    <a:pt x="0" y="443172"/>
                    <a:pt x="27648" y="174591"/>
                  </a:cubicBezTo>
                  <a:cubicBezTo>
                    <a:pt x="31431" y="137838"/>
                    <a:pt x="75283" y="116709"/>
                    <a:pt x="106025" y="96214"/>
                  </a:cubicBezTo>
                  <a:cubicBezTo>
                    <a:pt x="195859" y="36324"/>
                    <a:pt x="154614" y="53892"/>
                    <a:pt x="223590" y="30899"/>
                  </a:cubicBezTo>
                  <a:cubicBezTo>
                    <a:pt x="275842" y="35253"/>
                    <a:pt x="351770" y="0"/>
                    <a:pt x="380345" y="43962"/>
                  </a:cubicBezTo>
                  <a:cubicBezTo>
                    <a:pt x="425495" y="113423"/>
                    <a:pt x="382215" y="210070"/>
                    <a:pt x="393408" y="292156"/>
                  </a:cubicBezTo>
                  <a:cubicBezTo>
                    <a:pt x="395529" y="307712"/>
                    <a:pt x="411744" y="317714"/>
                    <a:pt x="419533" y="331345"/>
                  </a:cubicBezTo>
                  <a:cubicBezTo>
                    <a:pt x="445362" y="376545"/>
                    <a:pt x="444066" y="378817"/>
                    <a:pt x="458722" y="422785"/>
                  </a:cubicBezTo>
                  <a:cubicBezTo>
                    <a:pt x="463076" y="475036"/>
                    <a:pt x="465281" y="527511"/>
                    <a:pt x="471785" y="579539"/>
                  </a:cubicBezTo>
                  <a:cubicBezTo>
                    <a:pt x="474012" y="597354"/>
                    <a:pt x="483613" y="613880"/>
                    <a:pt x="484848" y="631791"/>
                  </a:cubicBezTo>
                  <a:cubicBezTo>
                    <a:pt x="492343" y="740477"/>
                    <a:pt x="486304" y="850038"/>
                    <a:pt x="497910" y="958362"/>
                  </a:cubicBezTo>
                  <a:cubicBezTo>
                    <a:pt x="502497" y="1001174"/>
                    <a:pt x="514980" y="997551"/>
                    <a:pt x="537099" y="997551"/>
                  </a:cubicBezTo>
                  <a:lnTo>
                    <a:pt x="537099" y="997551"/>
                  </a:ln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075645" y="3997569"/>
              <a:ext cx="762001" cy="761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075645" y="4226169"/>
              <a:ext cx="762001" cy="761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Left Brace 26"/>
            <p:cNvSpPr/>
            <p:nvPr/>
          </p:nvSpPr>
          <p:spPr>
            <a:xfrm>
              <a:off x="2917065" y="3505200"/>
              <a:ext cx="381000" cy="1371600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eft Brace 34"/>
            <p:cNvSpPr/>
            <p:nvPr/>
          </p:nvSpPr>
          <p:spPr>
            <a:xfrm rot="10800000">
              <a:off x="13955332" y="3751385"/>
              <a:ext cx="381000" cy="1371600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5-Point Star 2"/>
          <p:cNvSpPr/>
          <p:nvPr/>
        </p:nvSpPr>
        <p:spPr>
          <a:xfrm>
            <a:off x="2438400" y="1981200"/>
            <a:ext cx="1066800" cy="8382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তারকা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57800" y="2057400"/>
            <a:ext cx="914400" cy="914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বৃত্ত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3886200" y="2057400"/>
            <a:ext cx="1060704" cy="914400"/>
          </a:xfrm>
          <a:prstGeom prst="hexag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ষড়ভূজ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04800" y="1752600"/>
            <a:ext cx="561419" cy="1277371"/>
          </a:xfrm>
          <a:custGeom>
            <a:avLst/>
            <a:gdLst>
              <a:gd name="connsiteX0" fmla="*/ 23949 w 561419"/>
              <a:gd name="connsiteY0" fmla="*/ 74023 h 1277371"/>
              <a:gd name="connsiteX1" fmla="*/ 37012 w 561419"/>
              <a:gd name="connsiteY1" fmla="*/ 557349 h 1277371"/>
              <a:gd name="connsiteX2" fmla="*/ 50075 w 561419"/>
              <a:gd name="connsiteY2" fmla="*/ 648789 h 1277371"/>
              <a:gd name="connsiteX3" fmla="*/ 63138 w 561419"/>
              <a:gd name="connsiteY3" fmla="*/ 1223555 h 1277371"/>
              <a:gd name="connsiteX4" fmla="*/ 115389 w 561419"/>
              <a:gd name="connsiteY4" fmla="*/ 1275806 h 1277371"/>
              <a:gd name="connsiteX5" fmla="*/ 285206 w 561419"/>
              <a:gd name="connsiteY5" fmla="*/ 1262743 h 1277371"/>
              <a:gd name="connsiteX6" fmla="*/ 311332 w 561419"/>
              <a:gd name="connsiteY6" fmla="*/ 1223555 h 1277371"/>
              <a:gd name="connsiteX7" fmla="*/ 350521 w 561419"/>
              <a:gd name="connsiteY7" fmla="*/ 1105989 h 1277371"/>
              <a:gd name="connsiteX8" fmla="*/ 363584 w 561419"/>
              <a:gd name="connsiteY8" fmla="*/ 1066800 h 1277371"/>
              <a:gd name="connsiteX9" fmla="*/ 389709 w 561419"/>
              <a:gd name="connsiteY9" fmla="*/ 1027612 h 1277371"/>
              <a:gd name="connsiteX10" fmla="*/ 402772 w 561419"/>
              <a:gd name="connsiteY10" fmla="*/ 962298 h 1277371"/>
              <a:gd name="connsiteX11" fmla="*/ 402772 w 561419"/>
              <a:gd name="connsiteY11" fmla="*/ 857795 h 1277371"/>
              <a:gd name="connsiteX12" fmla="*/ 363584 w 561419"/>
              <a:gd name="connsiteY12" fmla="*/ 844732 h 1277371"/>
              <a:gd name="connsiteX13" fmla="*/ 259081 w 561419"/>
              <a:gd name="connsiteY13" fmla="*/ 831669 h 1277371"/>
              <a:gd name="connsiteX14" fmla="*/ 180704 w 561419"/>
              <a:gd name="connsiteY14" fmla="*/ 792480 h 1277371"/>
              <a:gd name="connsiteX15" fmla="*/ 102326 w 561419"/>
              <a:gd name="connsiteY15" fmla="*/ 766355 h 1277371"/>
              <a:gd name="connsiteX16" fmla="*/ 63138 w 561419"/>
              <a:gd name="connsiteY16" fmla="*/ 753292 h 1277371"/>
              <a:gd name="connsiteX17" fmla="*/ 23949 w 561419"/>
              <a:gd name="connsiteY17" fmla="*/ 727166 h 1277371"/>
              <a:gd name="connsiteX18" fmla="*/ 63138 w 561419"/>
              <a:gd name="connsiteY18" fmla="*/ 687978 h 1277371"/>
              <a:gd name="connsiteX19" fmla="*/ 102326 w 561419"/>
              <a:gd name="connsiteY19" fmla="*/ 674915 h 1277371"/>
              <a:gd name="connsiteX20" fmla="*/ 154578 w 561419"/>
              <a:gd name="connsiteY20" fmla="*/ 648789 h 1277371"/>
              <a:gd name="connsiteX21" fmla="*/ 232955 w 561419"/>
              <a:gd name="connsiteY21" fmla="*/ 596538 h 1277371"/>
              <a:gd name="connsiteX22" fmla="*/ 311332 w 561419"/>
              <a:gd name="connsiteY22" fmla="*/ 544286 h 1277371"/>
              <a:gd name="connsiteX23" fmla="*/ 389709 w 561419"/>
              <a:gd name="connsiteY23" fmla="*/ 492035 h 1277371"/>
              <a:gd name="connsiteX24" fmla="*/ 428898 w 561419"/>
              <a:gd name="connsiteY24" fmla="*/ 478972 h 1277371"/>
              <a:gd name="connsiteX25" fmla="*/ 507275 w 561419"/>
              <a:gd name="connsiteY25" fmla="*/ 426720 h 1277371"/>
              <a:gd name="connsiteX26" fmla="*/ 546464 w 561419"/>
              <a:gd name="connsiteY26" fmla="*/ 400595 h 1277371"/>
              <a:gd name="connsiteX27" fmla="*/ 559526 w 561419"/>
              <a:gd name="connsiteY27" fmla="*/ 361406 h 1277371"/>
              <a:gd name="connsiteX28" fmla="*/ 546464 w 561419"/>
              <a:gd name="connsiteY28" fmla="*/ 230778 h 1277371"/>
              <a:gd name="connsiteX29" fmla="*/ 507275 w 561419"/>
              <a:gd name="connsiteY29" fmla="*/ 217715 h 1277371"/>
              <a:gd name="connsiteX30" fmla="*/ 298269 w 561419"/>
              <a:gd name="connsiteY30" fmla="*/ 204652 h 1277371"/>
              <a:gd name="connsiteX31" fmla="*/ 219892 w 561419"/>
              <a:gd name="connsiteY31" fmla="*/ 139338 h 1277371"/>
              <a:gd name="connsiteX32" fmla="*/ 180704 w 561419"/>
              <a:gd name="connsiteY32" fmla="*/ 113212 h 1277371"/>
              <a:gd name="connsiteX33" fmla="*/ 23949 w 561419"/>
              <a:gd name="connsiteY33" fmla="*/ 74023 h 127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61419" h="1277371">
                <a:moveTo>
                  <a:pt x="23949" y="74023"/>
                </a:moveTo>
                <a:cubicBezTo>
                  <a:pt x="0" y="148046"/>
                  <a:pt x="29694" y="396348"/>
                  <a:pt x="37012" y="557349"/>
                </a:cubicBezTo>
                <a:cubicBezTo>
                  <a:pt x="38410" y="588107"/>
                  <a:pt x="48868" y="618023"/>
                  <a:pt x="50075" y="648789"/>
                </a:cubicBezTo>
                <a:cubicBezTo>
                  <a:pt x="57585" y="840280"/>
                  <a:pt x="54990" y="1032090"/>
                  <a:pt x="63138" y="1223555"/>
                </a:cubicBezTo>
                <a:cubicBezTo>
                  <a:pt x="65143" y="1270668"/>
                  <a:pt x="78551" y="1263526"/>
                  <a:pt x="115389" y="1275806"/>
                </a:cubicBezTo>
                <a:cubicBezTo>
                  <a:pt x="171995" y="1271452"/>
                  <a:pt x="230350" y="1277371"/>
                  <a:pt x="285206" y="1262743"/>
                </a:cubicBezTo>
                <a:cubicBezTo>
                  <a:pt x="300375" y="1258698"/>
                  <a:pt x="304956" y="1237901"/>
                  <a:pt x="311332" y="1223555"/>
                </a:cubicBezTo>
                <a:cubicBezTo>
                  <a:pt x="311334" y="1223552"/>
                  <a:pt x="343989" y="1125585"/>
                  <a:pt x="350521" y="1105989"/>
                </a:cubicBezTo>
                <a:cubicBezTo>
                  <a:pt x="354875" y="1092926"/>
                  <a:pt x="355946" y="1078257"/>
                  <a:pt x="363584" y="1066800"/>
                </a:cubicBezTo>
                <a:lnTo>
                  <a:pt x="389709" y="1027612"/>
                </a:lnTo>
                <a:cubicBezTo>
                  <a:pt x="394063" y="1005841"/>
                  <a:pt x="397387" y="983838"/>
                  <a:pt x="402772" y="962298"/>
                </a:cubicBezTo>
                <a:cubicBezTo>
                  <a:pt x="412983" y="921453"/>
                  <a:pt x="434454" y="905319"/>
                  <a:pt x="402772" y="857795"/>
                </a:cubicBezTo>
                <a:cubicBezTo>
                  <a:pt x="395134" y="846338"/>
                  <a:pt x="377131" y="847195"/>
                  <a:pt x="363584" y="844732"/>
                </a:cubicBezTo>
                <a:cubicBezTo>
                  <a:pt x="329045" y="838452"/>
                  <a:pt x="293915" y="836023"/>
                  <a:pt x="259081" y="831669"/>
                </a:cubicBezTo>
                <a:cubicBezTo>
                  <a:pt x="116147" y="784024"/>
                  <a:pt x="332653" y="860012"/>
                  <a:pt x="180704" y="792480"/>
                </a:cubicBezTo>
                <a:cubicBezTo>
                  <a:pt x="155538" y="781295"/>
                  <a:pt x="128452" y="775063"/>
                  <a:pt x="102326" y="766355"/>
                </a:cubicBezTo>
                <a:cubicBezTo>
                  <a:pt x="89263" y="762001"/>
                  <a:pt x="74595" y="760930"/>
                  <a:pt x="63138" y="753292"/>
                </a:cubicBezTo>
                <a:lnTo>
                  <a:pt x="23949" y="727166"/>
                </a:lnTo>
                <a:cubicBezTo>
                  <a:pt x="37012" y="714103"/>
                  <a:pt x="47767" y="698225"/>
                  <a:pt x="63138" y="687978"/>
                </a:cubicBezTo>
                <a:cubicBezTo>
                  <a:pt x="74595" y="680340"/>
                  <a:pt x="89670" y="680339"/>
                  <a:pt x="102326" y="674915"/>
                </a:cubicBezTo>
                <a:cubicBezTo>
                  <a:pt x="120225" y="667244"/>
                  <a:pt x="137880" y="658808"/>
                  <a:pt x="154578" y="648789"/>
                </a:cubicBezTo>
                <a:cubicBezTo>
                  <a:pt x="181503" y="632634"/>
                  <a:pt x="206829" y="613955"/>
                  <a:pt x="232955" y="596538"/>
                </a:cubicBezTo>
                <a:lnTo>
                  <a:pt x="311332" y="544286"/>
                </a:lnTo>
                <a:lnTo>
                  <a:pt x="389709" y="492035"/>
                </a:lnTo>
                <a:lnTo>
                  <a:pt x="428898" y="478972"/>
                </a:lnTo>
                <a:lnTo>
                  <a:pt x="507275" y="426720"/>
                </a:lnTo>
                <a:lnTo>
                  <a:pt x="546464" y="400595"/>
                </a:lnTo>
                <a:cubicBezTo>
                  <a:pt x="550818" y="387532"/>
                  <a:pt x="559526" y="375176"/>
                  <a:pt x="559526" y="361406"/>
                </a:cubicBezTo>
                <a:cubicBezTo>
                  <a:pt x="559526" y="317646"/>
                  <a:pt x="561419" y="271903"/>
                  <a:pt x="546464" y="230778"/>
                </a:cubicBezTo>
                <a:cubicBezTo>
                  <a:pt x="541758" y="217837"/>
                  <a:pt x="520969" y="219156"/>
                  <a:pt x="507275" y="217715"/>
                </a:cubicBezTo>
                <a:cubicBezTo>
                  <a:pt x="437854" y="210407"/>
                  <a:pt x="367938" y="209006"/>
                  <a:pt x="298269" y="204652"/>
                </a:cubicBezTo>
                <a:cubicBezTo>
                  <a:pt x="200973" y="139786"/>
                  <a:pt x="320471" y="223154"/>
                  <a:pt x="219892" y="139338"/>
                </a:cubicBezTo>
                <a:cubicBezTo>
                  <a:pt x="207831" y="129287"/>
                  <a:pt x="196296" y="115046"/>
                  <a:pt x="180704" y="113212"/>
                </a:cubicBezTo>
                <a:cubicBezTo>
                  <a:pt x="120162" y="106089"/>
                  <a:pt x="47898" y="0"/>
                  <a:pt x="23949" y="74023"/>
                </a:cubicBezTo>
                <a:close/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066800" y="2209800"/>
            <a:ext cx="762000" cy="7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066800" y="2438400"/>
            <a:ext cx="762000" cy="7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6553200" y="2209800"/>
            <a:ext cx="990600" cy="685800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ঘনক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1" name="Can 30"/>
          <p:cNvSpPr/>
          <p:nvPr/>
        </p:nvSpPr>
        <p:spPr>
          <a:xfrm>
            <a:off x="7848600" y="1981200"/>
            <a:ext cx="914400" cy="1216152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সিলিন্ডার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4" name="Left Brace 33"/>
          <p:cNvSpPr/>
          <p:nvPr/>
        </p:nvSpPr>
        <p:spPr>
          <a:xfrm rot="10800000">
            <a:off x="8763000" y="1828800"/>
            <a:ext cx="381000" cy="137160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e 36"/>
          <p:cNvSpPr/>
          <p:nvPr/>
        </p:nvSpPr>
        <p:spPr>
          <a:xfrm>
            <a:off x="2057400" y="1676400"/>
            <a:ext cx="381000" cy="137160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514600" y="533400"/>
            <a:ext cx="838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বর্গ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8" name="5-Point Star 37"/>
          <p:cNvSpPr/>
          <p:nvPr/>
        </p:nvSpPr>
        <p:spPr>
          <a:xfrm>
            <a:off x="2438400" y="1981200"/>
            <a:ext cx="1066800" cy="8382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তারকা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Hexagon 38"/>
          <p:cNvSpPr/>
          <p:nvPr/>
        </p:nvSpPr>
        <p:spPr>
          <a:xfrm>
            <a:off x="3886200" y="2057400"/>
            <a:ext cx="1060704" cy="914400"/>
          </a:xfrm>
          <a:prstGeom prst="hexag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ষড়ভূজ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257800" y="2057400"/>
            <a:ext cx="914400" cy="914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বৃত্ত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02916 0.5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0.075 0.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0.03368 0.34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0.00833 0.35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875 0.57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28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0416 0.33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275 0.566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28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6" grpId="0" animBg="1"/>
      <p:bldP spid="38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676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6553200" y="2209800"/>
            <a:ext cx="990600" cy="685800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5334000" y="381000"/>
            <a:ext cx="914400" cy="1216152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3886200" y="609600"/>
            <a:ext cx="990600" cy="685800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7848600" y="1981200"/>
            <a:ext cx="914400" cy="1216152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14600" y="533400"/>
            <a:ext cx="838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বর্গ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228600" y="381000"/>
            <a:ext cx="561703" cy="1084217"/>
          </a:xfrm>
          <a:custGeom>
            <a:avLst/>
            <a:gdLst>
              <a:gd name="connsiteX0" fmla="*/ 0 w 561703"/>
              <a:gd name="connsiteY0" fmla="*/ 1084217 h 1084217"/>
              <a:gd name="connsiteX1" fmla="*/ 26126 w 561703"/>
              <a:gd name="connsiteY1" fmla="*/ 666206 h 1084217"/>
              <a:gd name="connsiteX2" fmla="*/ 52252 w 561703"/>
              <a:gd name="connsiteY2" fmla="*/ 587828 h 1084217"/>
              <a:gd name="connsiteX3" fmla="*/ 65314 w 561703"/>
              <a:gd name="connsiteY3" fmla="*/ 548640 h 1084217"/>
              <a:gd name="connsiteX4" fmla="*/ 130629 w 561703"/>
              <a:gd name="connsiteY4" fmla="*/ 470263 h 1084217"/>
              <a:gd name="connsiteX5" fmla="*/ 156754 w 561703"/>
              <a:gd name="connsiteY5" fmla="*/ 287383 h 1084217"/>
              <a:gd name="connsiteX6" fmla="*/ 209006 w 561703"/>
              <a:gd name="connsiteY6" fmla="*/ 91440 h 1084217"/>
              <a:gd name="connsiteX7" fmla="*/ 248194 w 561703"/>
              <a:gd name="connsiteY7" fmla="*/ 0 h 1084217"/>
              <a:gd name="connsiteX8" fmla="*/ 261257 w 561703"/>
              <a:gd name="connsiteY8" fmla="*/ 39188 h 1084217"/>
              <a:gd name="connsiteX9" fmla="*/ 326572 w 561703"/>
              <a:gd name="connsiteY9" fmla="*/ 130628 h 1084217"/>
              <a:gd name="connsiteX10" fmla="*/ 404949 w 561703"/>
              <a:gd name="connsiteY10" fmla="*/ 209006 h 1084217"/>
              <a:gd name="connsiteX11" fmla="*/ 418012 w 561703"/>
              <a:gd name="connsiteY11" fmla="*/ 326571 h 1084217"/>
              <a:gd name="connsiteX12" fmla="*/ 444137 w 561703"/>
              <a:gd name="connsiteY12" fmla="*/ 692331 h 1084217"/>
              <a:gd name="connsiteX13" fmla="*/ 470263 w 561703"/>
              <a:gd name="connsiteY13" fmla="*/ 744583 h 1084217"/>
              <a:gd name="connsiteX14" fmla="*/ 496389 w 561703"/>
              <a:gd name="connsiteY14" fmla="*/ 809897 h 1084217"/>
              <a:gd name="connsiteX15" fmla="*/ 522514 w 561703"/>
              <a:gd name="connsiteY15" fmla="*/ 862148 h 1084217"/>
              <a:gd name="connsiteX16" fmla="*/ 548640 w 561703"/>
              <a:gd name="connsiteY16" fmla="*/ 940526 h 1084217"/>
              <a:gd name="connsiteX17" fmla="*/ 561703 w 561703"/>
              <a:gd name="connsiteY17" fmla="*/ 979714 h 1084217"/>
              <a:gd name="connsiteX18" fmla="*/ 548640 w 561703"/>
              <a:gd name="connsiteY18" fmla="*/ 862148 h 1084217"/>
              <a:gd name="connsiteX19" fmla="*/ 470263 w 561703"/>
              <a:gd name="connsiteY19" fmla="*/ 796834 h 1084217"/>
              <a:gd name="connsiteX20" fmla="*/ 444137 w 561703"/>
              <a:gd name="connsiteY20" fmla="*/ 757646 h 1084217"/>
              <a:gd name="connsiteX21" fmla="*/ 418012 w 561703"/>
              <a:gd name="connsiteY21" fmla="*/ 627017 h 1084217"/>
              <a:gd name="connsiteX22" fmla="*/ 404949 w 561703"/>
              <a:gd name="connsiteY22" fmla="*/ 574766 h 1084217"/>
              <a:gd name="connsiteX23" fmla="*/ 52252 w 561703"/>
              <a:gd name="connsiteY23" fmla="*/ 574766 h 1084217"/>
              <a:gd name="connsiteX24" fmla="*/ 52252 w 561703"/>
              <a:gd name="connsiteY24" fmla="*/ 574766 h 108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1703" h="1084217">
                <a:moveTo>
                  <a:pt x="0" y="1084217"/>
                </a:moveTo>
                <a:cubicBezTo>
                  <a:pt x="1142" y="1057962"/>
                  <a:pt x="7356" y="760057"/>
                  <a:pt x="26126" y="666206"/>
                </a:cubicBezTo>
                <a:cubicBezTo>
                  <a:pt x="31527" y="639202"/>
                  <a:pt x="43543" y="613954"/>
                  <a:pt x="52252" y="587828"/>
                </a:cubicBezTo>
                <a:cubicBezTo>
                  <a:pt x="56606" y="574765"/>
                  <a:pt x="57676" y="560097"/>
                  <a:pt x="65314" y="548640"/>
                </a:cubicBezTo>
                <a:cubicBezTo>
                  <a:pt x="101687" y="494080"/>
                  <a:pt x="80338" y="520552"/>
                  <a:pt x="130629" y="470263"/>
                </a:cubicBezTo>
                <a:cubicBezTo>
                  <a:pt x="158657" y="358151"/>
                  <a:pt x="131299" y="478303"/>
                  <a:pt x="156754" y="287383"/>
                </a:cubicBezTo>
                <a:cubicBezTo>
                  <a:pt x="165923" y="218614"/>
                  <a:pt x="189664" y="159136"/>
                  <a:pt x="209006" y="91440"/>
                </a:cubicBezTo>
                <a:cubicBezTo>
                  <a:pt x="230095" y="17630"/>
                  <a:pt x="208422" y="59659"/>
                  <a:pt x="248194" y="0"/>
                </a:cubicBezTo>
                <a:cubicBezTo>
                  <a:pt x="252548" y="13063"/>
                  <a:pt x="255099" y="26872"/>
                  <a:pt x="261257" y="39188"/>
                </a:cubicBezTo>
                <a:cubicBezTo>
                  <a:pt x="269209" y="55091"/>
                  <a:pt x="319913" y="123229"/>
                  <a:pt x="326572" y="130628"/>
                </a:cubicBezTo>
                <a:cubicBezTo>
                  <a:pt x="351289" y="158091"/>
                  <a:pt x="404949" y="209006"/>
                  <a:pt x="404949" y="209006"/>
                </a:cubicBezTo>
                <a:cubicBezTo>
                  <a:pt x="409303" y="248194"/>
                  <a:pt x="415697" y="287210"/>
                  <a:pt x="418012" y="326571"/>
                </a:cubicBezTo>
                <a:cubicBezTo>
                  <a:pt x="421964" y="393749"/>
                  <a:pt x="397843" y="584313"/>
                  <a:pt x="444137" y="692331"/>
                </a:cubicBezTo>
                <a:cubicBezTo>
                  <a:pt x="451808" y="710230"/>
                  <a:pt x="462354" y="726788"/>
                  <a:pt x="470263" y="744583"/>
                </a:cubicBezTo>
                <a:cubicBezTo>
                  <a:pt x="479786" y="766010"/>
                  <a:pt x="486866" y="788469"/>
                  <a:pt x="496389" y="809897"/>
                </a:cubicBezTo>
                <a:cubicBezTo>
                  <a:pt x="504298" y="827691"/>
                  <a:pt x="515282" y="844068"/>
                  <a:pt x="522514" y="862148"/>
                </a:cubicBezTo>
                <a:cubicBezTo>
                  <a:pt x="532742" y="887718"/>
                  <a:pt x="539931" y="914400"/>
                  <a:pt x="548640" y="940526"/>
                </a:cubicBezTo>
                <a:lnTo>
                  <a:pt x="561703" y="979714"/>
                </a:lnTo>
                <a:cubicBezTo>
                  <a:pt x="557349" y="940525"/>
                  <a:pt x="561109" y="899554"/>
                  <a:pt x="548640" y="862148"/>
                </a:cubicBezTo>
                <a:cubicBezTo>
                  <a:pt x="541456" y="840595"/>
                  <a:pt x="488189" y="808785"/>
                  <a:pt x="470263" y="796834"/>
                </a:cubicBezTo>
                <a:cubicBezTo>
                  <a:pt x="461554" y="783771"/>
                  <a:pt x="451158" y="771688"/>
                  <a:pt x="444137" y="757646"/>
                </a:cubicBezTo>
                <a:cubicBezTo>
                  <a:pt x="424974" y="719321"/>
                  <a:pt x="424889" y="664843"/>
                  <a:pt x="418012" y="627017"/>
                </a:cubicBezTo>
                <a:cubicBezTo>
                  <a:pt x="414801" y="609354"/>
                  <a:pt x="422722" y="577305"/>
                  <a:pt x="404949" y="574766"/>
                </a:cubicBezTo>
                <a:cubicBezTo>
                  <a:pt x="288565" y="558140"/>
                  <a:pt x="169818" y="574766"/>
                  <a:pt x="52252" y="574766"/>
                </a:cubicBezTo>
                <a:lnTo>
                  <a:pt x="52252" y="574766"/>
                </a:lnTo>
              </a:path>
            </a:pathLst>
          </a:cu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1905000" y="228600"/>
            <a:ext cx="381000" cy="13716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6858000" y="228600"/>
            <a:ext cx="762000" cy="1676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0600" y="685800"/>
            <a:ext cx="762000" cy="7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990600" y="914400"/>
            <a:ext cx="762000" cy="7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n 27"/>
          <p:cNvSpPr/>
          <p:nvPr/>
        </p:nvSpPr>
        <p:spPr>
          <a:xfrm>
            <a:off x="5334000" y="381000"/>
            <a:ext cx="914400" cy="1216152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সিলিন্ডার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3886200" y="609600"/>
            <a:ext cx="990600" cy="685800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ঘনক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41"/>
          <p:cNvGrpSpPr/>
          <p:nvPr/>
        </p:nvGrpSpPr>
        <p:grpSpPr>
          <a:xfrm>
            <a:off x="152400" y="4419600"/>
            <a:ext cx="8991600" cy="1001486"/>
            <a:chOff x="152400" y="3505200"/>
            <a:chExt cx="14183932" cy="1617785"/>
          </a:xfrm>
        </p:grpSpPr>
        <p:sp>
          <p:nvSpPr>
            <p:cNvPr id="22" name="Freeform 21"/>
            <p:cNvSpPr/>
            <p:nvPr/>
          </p:nvSpPr>
          <p:spPr>
            <a:xfrm>
              <a:off x="152400" y="3657600"/>
              <a:ext cx="561703" cy="1084217"/>
            </a:xfrm>
            <a:custGeom>
              <a:avLst/>
              <a:gdLst>
                <a:gd name="connsiteX0" fmla="*/ 0 w 561703"/>
                <a:gd name="connsiteY0" fmla="*/ 1084217 h 1084217"/>
                <a:gd name="connsiteX1" fmla="*/ 26126 w 561703"/>
                <a:gd name="connsiteY1" fmla="*/ 666206 h 1084217"/>
                <a:gd name="connsiteX2" fmla="*/ 52252 w 561703"/>
                <a:gd name="connsiteY2" fmla="*/ 587828 h 1084217"/>
                <a:gd name="connsiteX3" fmla="*/ 65314 w 561703"/>
                <a:gd name="connsiteY3" fmla="*/ 548640 h 1084217"/>
                <a:gd name="connsiteX4" fmla="*/ 130629 w 561703"/>
                <a:gd name="connsiteY4" fmla="*/ 470263 h 1084217"/>
                <a:gd name="connsiteX5" fmla="*/ 156754 w 561703"/>
                <a:gd name="connsiteY5" fmla="*/ 287383 h 1084217"/>
                <a:gd name="connsiteX6" fmla="*/ 209006 w 561703"/>
                <a:gd name="connsiteY6" fmla="*/ 91440 h 1084217"/>
                <a:gd name="connsiteX7" fmla="*/ 248194 w 561703"/>
                <a:gd name="connsiteY7" fmla="*/ 0 h 1084217"/>
                <a:gd name="connsiteX8" fmla="*/ 261257 w 561703"/>
                <a:gd name="connsiteY8" fmla="*/ 39188 h 1084217"/>
                <a:gd name="connsiteX9" fmla="*/ 326572 w 561703"/>
                <a:gd name="connsiteY9" fmla="*/ 130628 h 1084217"/>
                <a:gd name="connsiteX10" fmla="*/ 404949 w 561703"/>
                <a:gd name="connsiteY10" fmla="*/ 209006 h 1084217"/>
                <a:gd name="connsiteX11" fmla="*/ 418012 w 561703"/>
                <a:gd name="connsiteY11" fmla="*/ 326571 h 1084217"/>
                <a:gd name="connsiteX12" fmla="*/ 444137 w 561703"/>
                <a:gd name="connsiteY12" fmla="*/ 692331 h 1084217"/>
                <a:gd name="connsiteX13" fmla="*/ 470263 w 561703"/>
                <a:gd name="connsiteY13" fmla="*/ 744583 h 1084217"/>
                <a:gd name="connsiteX14" fmla="*/ 496389 w 561703"/>
                <a:gd name="connsiteY14" fmla="*/ 809897 h 1084217"/>
                <a:gd name="connsiteX15" fmla="*/ 522514 w 561703"/>
                <a:gd name="connsiteY15" fmla="*/ 862148 h 1084217"/>
                <a:gd name="connsiteX16" fmla="*/ 548640 w 561703"/>
                <a:gd name="connsiteY16" fmla="*/ 940526 h 1084217"/>
                <a:gd name="connsiteX17" fmla="*/ 561703 w 561703"/>
                <a:gd name="connsiteY17" fmla="*/ 979714 h 1084217"/>
                <a:gd name="connsiteX18" fmla="*/ 548640 w 561703"/>
                <a:gd name="connsiteY18" fmla="*/ 862148 h 1084217"/>
                <a:gd name="connsiteX19" fmla="*/ 470263 w 561703"/>
                <a:gd name="connsiteY19" fmla="*/ 796834 h 1084217"/>
                <a:gd name="connsiteX20" fmla="*/ 444137 w 561703"/>
                <a:gd name="connsiteY20" fmla="*/ 757646 h 1084217"/>
                <a:gd name="connsiteX21" fmla="*/ 418012 w 561703"/>
                <a:gd name="connsiteY21" fmla="*/ 627017 h 1084217"/>
                <a:gd name="connsiteX22" fmla="*/ 404949 w 561703"/>
                <a:gd name="connsiteY22" fmla="*/ 574766 h 1084217"/>
                <a:gd name="connsiteX23" fmla="*/ 52252 w 561703"/>
                <a:gd name="connsiteY23" fmla="*/ 574766 h 1084217"/>
                <a:gd name="connsiteX24" fmla="*/ 52252 w 561703"/>
                <a:gd name="connsiteY24" fmla="*/ 574766 h 1084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1703" h="1084217">
                  <a:moveTo>
                    <a:pt x="0" y="1084217"/>
                  </a:moveTo>
                  <a:cubicBezTo>
                    <a:pt x="1142" y="1057962"/>
                    <a:pt x="7356" y="760057"/>
                    <a:pt x="26126" y="666206"/>
                  </a:cubicBezTo>
                  <a:cubicBezTo>
                    <a:pt x="31527" y="639202"/>
                    <a:pt x="43543" y="613954"/>
                    <a:pt x="52252" y="587828"/>
                  </a:cubicBezTo>
                  <a:cubicBezTo>
                    <a:pt x="56606" y="574765"/>
                    <a:pt x="57676" y="560097"/>
                    <a:pt x="65314" y="548640"/>
                  </a:cubicBezTo>
                  <a:cubicBezTo>
                    <a:pt x="101687" y="494080"/>
                    <a:pt x="80338" y="520552"/>
                    <a:pt x="130629" y="470263"/>
                  </a:cubicBezTo>
                  <a:cubicBezTo>
                    <a:pt x="158657" y="358151"/>
                    <a:pt x="131299" y="478303"/>
                    <a:pt x="156754" y="287383"/>
                  </a:cubicBezTo>
                  <a:cubicBezTo>
                    <a:pt x="165923" y="218614"/>
                    <a:pt x="189664" y="159136"/>
                    <a:pt x="209006" y="91440"/>
                  </a:cubicBezTo>
                  <a:cubicBezTo>
                    <a:pt x="230095" y="17630"/>
                    <a:pt x="208422" y="59659"/>
                    <a:pt x="248194" y="0"/>
                  </a:cubicBezTo>
                  <a:cubicBezTo>
                    <a:pt x="252548" y="13063"/>
                    <a:pt x="255099" y="26872"/>
                    <a:pt x="261257" y="39188"/>
                  </a:cubicBezTo>
                  <a:cubicBezTo>
                    <a:pt x="269209" y="55091"/>
                    <a:pt x="319913" y="123229"/>
                    <a:pt x="326572" y="130628"/>
                  </a:cubicBezTo>
                  <a:cubicBezTo>
                    <a:pt x="351289" y="158091"/>
                    <a:pt x="404949" y="209006"/>
                    <a:pt x="404949" y="209006"/>
                  </a:cubicBezTo>
                  <a:cubicBezTo>
                    <a:pt x="409303" y="248194"/>
                    <a:pt x="415697" y="287210"/>
                    <a:pt x="418012" y="326571"/>
                  </a:cubicBezTo>
                  <a:cubicBezTo>
                    <a:pt x="421964" y="393749"/>
                    <a:pt x="397843" y="584313"/>
                    <a:pt x="444137" y="692331"/>
                  </a:cubicBezTo>
                  <a:cubicBezTo>
                    <a:pt x="451808" y="710230"/>
                    <a:pt x="462354" y="726788"/>
                    <a:pt x="470263" y="744583"/>
                  </a:cubicBezTo>
                  <a:cubicBezTo>
                    <a:pt x="479786" y="766010"/>
                    <a:pt x="486866" y="788469"/>
                    <a:pt x="496389" y="809897"/>
                  </a:cubicBezTo>
                  <a:cubicBezTo>
                    <a:pt x="504298" y="827691"/>
                    <a:pt x="515282" y="844068"/>
                    <a:pt x="522514" y="862148"/>
                  </a:cubicBezTo>
                  <a:cubicBezTo>
                    <a:pt x="532742" y="887718"/>
                    <a:pt x="539931" y="914400"/>
                    <a:pt x="548640" y="940526"/>
                  </a:cubicBezTo>
                  <a:lnTo>
                    <a:pt x="561703" y="979714"/>
                  </a:lnTo>
                  <a:cubicBezTo>
                    <a:pt x="557349" y="940525"/>
                    <a:pt x="561109" y="899554"/>
                    <a:pt x="548640" y="862148"/>
                  </a:cubicBezTo>
                  <a:cubicBezTo>
                    <a:pt x="541456" y="840595"/>
                    <a:pt x="488189" y="808785"/>
                    <a:pt x="470263" y="796834"/>
                  </a:cubicBezTo>
                  <a:cubicBezTo>
                    <a:pt x="461554" y="783771"/>
                    <a:pt x="451158" y="771688"/>
                    <a:pt x="444137" y="757646"/>
                  </a:cubicBezTo>
                  <a:cubicBezTo>
                    <a:pt x="424974" y="719321"/>
                    <a:pt x="424889" y="664843"/>
                    <a:pt x="418012" y="627017"/>
                  </a:cubicBezTo>
                  <a:cubicBezTo>
                    <a:pt x="414801" y="609354"/>
                    <a:pt x="422722" y="577305"/>
                    <a:pt x="404949" y="574766"/>
                  </a:cubicBezTo>
                  <a:cubicBezTo>
                    <a:pt x="288565" y="558140"/>
                    <a:pt x="169818" y="574766"/>
                    <a:pt x="52252" y="574766"/>
                  </a:cubicBezTo>
                  <a:lnTo>
                    <a:pt x="52252" y="574766"/>
                  </a:lnTo>
                </a:path>
              </a:pathLst>
            </a:cu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447800" y="3505200"/>
              <a:ext cx="561419" cy="1277371"/>
            </a:xfrm>
            <a:custGeom>
              <a:avLst/>
              <a:gdLst>
                <a:gd name="connsiteX0" fmla="*/ 23949 w 561419"/>
                <a:gd name="connsiteY0" fmla="*/ 74023 h 1277371"/>
                <a:gd name="connsiteX1" fmla="*/ 37012 w 561419"/>
                <a:gd name="connsiteY1" fmla="*/ 557349 h 1277371"/>
                <a:gd name="connsiteX2" fmla="*/ 50075 w 561419"/>
                <a:gd name="connsiteY2" fmla="*/ 648789 h 1277371"/>
                <a:gd name="connsiteX3" fmla="*/ 63138 w 561419"/>
                <a:gd name="connsiteY3" fmla="*/ 1223555 h 1277371"/>
                <a:gd name="connsiteX4" fmla="*/ 115389 w 561419"/>
                <a:gd name="connsiteY4" fmla="*/ 1275806 h 1277371"/>
                <a:gd name="connsiteX5" fmla="*/ 285206 w 561419"/>
                <a:gd name="connsiteY5" fmla="*/ 1262743 h 1277371"/>
                <a:gd name="connsiteX6" fmla="*/ 311332 w 561419"/>
                <a:gd name="connsiteY6" fmla="*/ 1223555 h 1277371"/>
                <a:gd name="connsiteX7" fmla="*/ 350521 w 561419"/>
                <a:gd name="connsiteY7" fmla="*/ 1105989 h 1277371"/>
                <a:gd name="connsiteX8" fmla="*/ 363584 w 561419"/>
                <a:gd name="connsiteY8" fmla="*/ 1066800 h 1277371"/>
                <a:gd name="connsiteX9" fmla="*/ 389709 w 561419"/>
                <a:gd name="connsiteY9" fmla="*/ 1027612 h 1277371"/>
                <a:gd name="connsiteX10" fmla="*/ 402772 w 561419"/>
                <a:gd name="connsiteY10" fmla="*/ 962298 h 1277371"/>
                <a:gd name="connsiteX11" fmla="*/ 402772 w 561419"/>
                <a:gd name="connsiteY11" fmla="*/ 857795 h 1277371"/>
                <a:gd name="connsiteX12" fmla="*/ 363584 w 561419"/>
                <a:gd name="connsiteY12" fmla="*/ 844732 h 1277371"/>
                <a:gd name="connsiteX13" fmla="*/ 259081 w 561419"/>
                <a:gd name="connsiteY13" fmla="*/ 831669 h 1277371"/>
                <a:gd name="connsiteX14" fmla="*/ 180704 w 561419"/>
                <a:gd name="connsiteY14" fmla="*/ 792480 h 1277371"/>
                <a:gd name="connsiteX15" fmla="*/ 102326 w 561419"/>
                <a:gd name="connsiteY15" fmla="*/ 766355 h 1277371"/>
                <a:gd name="connsiteX16" fmla="*/ 63138 w 561419"/>
                <a:gd name="connsiteY16" fmla="*/ 753292 h 1277371"/>
                <a:gd name="connsiteX17" fmla="*/ 23949 w 561419"/>
                <a:gd name="connsiteY17" fmla="*/ 727166 h 1277371"/>
                <a:gd name="connsiteX18" fmla="*/ 63138 w 561419"/>
                <a:gd name="connsiteY18" fmla="*/ 687978 h 1277371"/>
                <a:gd name="connsiteX19" fmla="*/ 102326 w 561419"/>
                <a:gd name="connsiteY19" fmla="*/ 674915 h 1277371"/>
                <a:gd name="connsiteX20" fmla="*/ 154578 w 561419"/>
                <a:gd name="connsiteY20" fmla="*/ 648789 h 1277371"/>
                <a:gd name="connsiteX21" fmla="*/ 232955 w 561419"/>
                <a:gd name="connsiteY21" fmla="*/ 596538 h 1277371"/>
                <a:gd name="connsiteX22" fmla="*/ 311332 w 561419"/>
                <a:gd name="connsiteY22" fmla="*/ 544286 h 1277371"/>
                <a:gd name="connsiteX23" fmla="*/ 389709 w 561419"/>
                <a:gd name="connsiteY23" fmla="*/ 492035 h 1277371"/>
                <a:gd name="connsiteX24" fmla="*/ 428898 w 561419"/>
                <a:gd name="connsiteY24" fmla="*/ 478972 h 1277371"/>
                <a:gd name="connsiteX25" fmla="*/ 507275 w 561419"/>
                <a:gd name="connsiteY25" fmla="*/ 426720 h 1277371"/>
                <a:gd name="connsiteX26" fmla="*/ 546464 w 561419"/>
                <a:gd name="connsiteY26" fmla="*/ 400595 h 1277371"/>
                <a:gd name="connsiteX27" fmla="*/ 559526 w 561419"/>
                <a:gd name="connsiteY27" fmla="*/ 361406 h 1277371"/>
                <a:gd name="connsiteX28" fmla="*/ 546464 w 561419"/>
                <a:gd name="connsiteY28" fmla="*/ 230778 h 1277371"/>
                <a:gd name="connsiteX29" fmla="*/ 507275 w 561419"/>
                <a:gd name="connsiteY29" fmla="*/ 217715 h 1277371"/>
                <a:gd name="connsiteX30" fmla="*/ 298269 w 561419"/>
                <a:gd name="connsiteY30" fmla="*/ 204652 h 1277371"/>
                <a:gd name="connsiteX31" fmla="*/ 219892 w 561419"/>
                <a:gd name="connsiteY31" fmla="*/ 139338 h 1277371"/>
                <a:gd name="connsiteX32" fmla="*/ 180704 w 561419"/>
                <a:gd name="connsiteY32" fmla="*/ 113212 h 1277371"/>
                <a:gd name="connsiteX33" fmla="*/ 23949 w 561419"/>
                <a:gd name="connsiteY33" fmla="*/ 74023 h 127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61419" h="1277371">
                  <a:moveTo>
                    <a:pt x="23949" y="74023"/>
                  </a:moveTo>
                  <a:cubicBezTo>
                    <a:pt x="0" y="148046"/>
                    <a:pt x="29694" y="396348"/>
                    <a:pt x="37012" y="557349"/>
                  </a:cubicBezTo>
                  <a:cubicBezTo>
                    <a:pt x="38410" y="588107"/>
                    <a:pt x="48868" y="618023"/>
                    <a:pt x="50075" y="648789"/>
                  </a:cubicBezTo>
                  <a:cubicBezTo>
                    <a:pt x="57585" y="840280"/>
                    <a:pt x="54990" y="1032090"/>
                    <a:pt x="63138" y="1223555"/>
                  </a:cubicBezTo>
                  <a:cubicBezTo>
                    <a:pt x="65143" y="1270668"/>
                    <a:pt x="78551" y="1263526"/>
                    <a:pt x="115389" y="1275806"/>
                  </a:cubicBezTo>
                  <a:cubicBezTo>
                    <a:pt x="171995" y="1271452"/>
                    <a:pt x="230350" y="1277371"/>
                    <a:pt x="285206" y="1262743"/>
                  </a:cubicBezTo>
                  <a:cubicBezTo>
                    <a:pt x="300375" y="1258698"/>
                    <a:pt x="304956" y="1237901"/>
                    <a:pt x="311332" y="1223555"/>
                  </a:cubicBezTo>
                  <a:cubicBezTo>
                    <a:pt x="311334" y="1223552"/>
                    <a:pt x="343989" y="1125585"/>
                    <a:pt x="350521" y="1105989"/>
                  </a:cubicBezTo>
                  <a:cubicBezTo>
                    <a:pt x="354875" y="1092926"/>
                    <a:pt x="355946" y="1078257"/>
                    <a:pt x="363584" y="1066800"/>
                  </a:cubicBezTo>
                  <a:lnTo>
                    <a:pt x="389709" y="1027612"/>
                  </a:lnTo>
                  <a:cubicBezTo>
                    <a:pt x="394063" y="1005841"/>
                    <a:pt x="397387" y="983838"/>
                    <a:pt x="402772" y="962298"/>
                  </a:cubicBezTo>
                  <a:cubicBezTo>
                    <a:pt x="412983" y="921453"/>
                    <a:pt x="434454" y="905319"/>
                    <a:pt x="402772" y="857795"/>
                  </a:cubicBezTo>
                  <a:cubicBezTo>
                    <a:pt x="395134" y="846338"/>
                    <a:pt x="377131" y="847195"/>
                    <a:pt x="363584" y="844732"/>
                  </a:cubicBezTo>
                  <a:cubicBezTo>
                    <a:pt x="329045" y="838452"/>
                    <a:pt x="293915" y="836023"/>
                    <a:pt x="259081" y="831669"/>
                  </a:cubicBezTo>
                  <a:cubicBezTo>
                    <a:pt x="116147" y="784024"/>
                    <a:pt x="332653" y="860012"/>
                    <a:pt x="180704" y="792480"/>
                  </a:cubicBezTo>
                  <a:cubicBezTo>
                    <a:pt x="155538" y="781295"/>
                    <a:pt x="128452" y="775063"/>
                    <a:pt x="102326" y="766355"/>
                  </a:cubicBezTo>
                  <a:cubicBezTo>
                    <a:pt x="89263" y="762001"/>
                    <a:pt x="74595" y="760930"/>
                    <a:pt x="63138" y="753292"/>
                  </a:cubicBezTo>
                  <a:lnTo>
                    <a:pt x="23949" y="727166"/>
                  </a:lnTo>
                  <a:cubicBezTo>
                    <a:pt x="37012" y="714103"/>
                    <a:pt x="47767" y="698225"/>
                    <a:pt x="63138" y="687978"/>
                  </a:cubicBezTo>
                  <a:cubicBezTo>
                    <a:pt x="74595" y="680340"/>
                    <a:pt x="89670" y="680339"/>
                    <a:pt x="102326" y="674915"/>
                  </a:cubicBezTo>
                  <a:cubicBezTo>
                    <a:pt x="120225" y="667244"/>
                    <a:pt x="137880" y="658808"/>
                    <a:pt x="154578" y="648789"/>
                  </a:cubicBezTo>
                  <a:cubicBezTo>
                    <a:pt x="181503" y="632634"/>
                    <a:pt x="206829" y="613955"/>
                    <a:pt x="232955" y="596538"/>
                  </a:cubicBezTo>
                  <a:lnTo>
                    <a:pt x="311332" y="544286"/>
                  </a:lnTo>
                  <a:lnTo>
                    <a:pt x="389709" y="492035"/>
                  </a:lnTo>
                  <a:lnTo>
                    <a:pt x="428898" y="478972"/>
                  </a:lnTo>
                  <a:lnTo>
                    <a:pt x="507275" y="426720"/>
                  </a:lnTo>
                  <a:lnTo>
                    <a:pt x="546464" y="400595"/>
                  </a:lnTo>
                  <a:cubicBezTo>
                    <a:pt x="550818" y="387532"/>
                    <a:pt x="559526" y="375176"/>
                    <a:pt x="559526" y="361406"/>
                  </a:cubicBezTo>
                  <a:cubicBezTo>
                    <a:pt x="559526" y="317646"/>
                    <a:pt x="561419" y="271903"/>
                    <a:pt x="546464" y="230778"/>
                  </a:cubicBezTo>
                  <a:cubicBezTo>
                    <a:pt x="541758" y="217837"/>
                    <a:pt x="520969" y="219156"/>
                    <a:pt x="507275" y="217715"/>
                  </a:cubicBezTo>
                  <a:cubicBezTo>
                    <a:pt x="437854" y="210407"/>
                    <a:pt x="367938" y="209006"/>
                    <a:pt x="298269" y="204652"/>
                  </a:cubicBezTo>
                  <a:cubicBezTo>
                    <a:pt x="200973" y="139786"/>
                    <a:pt x="320471" y="223154"/>
                    <a:pt x="219892" y="139338"/>
                  </a:cubicBezTo>
                  <a:cubicBezTo>
                    <a:pt x="207831" y="129287"/>
                    <a:pt x="196296" y="115046"/>
                    <a:pt x="180704" y="113212"/>
                  </a:cubicBezTo>
                  <a:cubicBezTo>
                    <a:pt x="120162" y="106089"/>
                    <a:pt x="47898" y="0"/>
                    <a:pt x="23949" y="74023"/>
                  </a:cubicBezTo>
                  <a:close/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rot="10800000">
              <a:off x="795312" y="3600575"/>
              <a:ext cx="537099" cy="1001174"/>
            </a:xfrm>
            <a:custGeom>
              <a:avLst/>
              <a:gdLst>
                <a:gd name="connsiteX0" fmla="*/ 14585 w 537099"/>
                <a:gd name="connsiteY0" fmla="*/ 984488 h 1001174"/>
                <a:gd name="connsiteX1" fmla="*/ 27648 w 537099"/>
                <a:gd name="connsiteY1" fmla="*/ 174591 h 1001174"/>
                <a:gd name="connsiteX2" fmla="*/ 106025 w 537099"/>
                <a:gd name="connsiteY2" fmla="*/ 96214 h 1001174"/>
                <a:gd name="connsiteX3" fmla="*/ 223590 w 537099"/>
                <a:gd name="connsiteY3" fmla="*/ 30899 h 1001174"/>
                <a:gd name="connsiteX4" fmla="*/ 380345 w 537099"/>
                <a:gd name="connsiteY4" fmla="*/ 43962 h 1001174"/>
                <a:gd name="connsiteX5" fmla="*/ 393408 w 537099"/>
                <a:gd name="connsiteY5" fmla="*/ 292156 h 1001174"/>
                <a:gd name="connsiteX6" fmla="*/ 419533 w 537099"/>
                <a:gd name="connsiteY6" fmla="*/ 331345 h 1001174"/>
                <a:gd name="connsiteX7" fmla="*/ 458722 w 537099"/>
                <a:gd name="connsiteY7" fmla="*/ 422785 h 1001174"/>
                <a:gd name="connsiteX8" fmla="*/ 471785 w 537099"/>
                <a:gd name="connsiteY8" fmla="*/ 579539 h 1001174"/>
                <a:gd name="connsiteX9" fmla="*/ 484848 w 537099"/>
                <a:gd name="connsiteY9" fmla="*/ 631791 h 1001174"/>
                <a:gd name="connsiteX10" fmla="*/ 497910 w 537099"/>
                <a:gd name="connsiteY10" fmla="*/ 958362 h 1001174"/>
                <a:gd name="connsiteX11" fmla="*/ 537099 w 537099"/>
                <a:gd name="connsiteY11" fmla="*/ 997551 h 1001174"/>
                <a:gd name="connsiteX12" fmla="*/ 537099 w 537099"/>
                <a:gd name="connsiteY12" fmla="*/ 997551 h 100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7099" h="1001174">
                  <a:moveTo>
                    <a:pt x="14585" y="984488"/>
                  </a:moveTo>
                  <a:cubicBezTo>
                    <a:pt x="18939" y="714522"/>
                    <a:pt x="0" y="443172"/>
                    <a:pt x="27648" y="174591"/>
                  </a:cubicBezTo>
                  <a:cubicBezTo>
                    <a:pt x="31431" y="137838"/>
                    <a:pt x="75283" y="116709"/>
                    <a:pt x="106025" y="96214"/>
                  </a:cubicBezTo>
                  <a:cubicBezTo>
                    <a:pt x="195859" y="36324"/>
                    <a:pt x="154614" y="53892"/>
                    <a:pt x="223590" y="30899"/>
                  </a:cubicBezTo>
                  <a:cubicBezTo>
                    <a:pt x="275842" y="35253"/>
                    <a:pt x="351770" y="0"/>
                    <a:pt x="380345" y="43962"/>
                  </a:cubicBezTo>
                  <a:cubicBezTo>
                    <a:pt x="425495" y="113423"/>
                    <a:pt x="382215" y="210070"/>
                    <a:pt x="393408" y="292156"/>
                  </a:cubicBezTo>
                  <a:cubicBezTo>
                    <a:pt x="395529" y="307712"/>
                    <a:pt x="411744" y="317714"/>
                    <a:pt x="419533" y="331345"/>
                  </a:cubicBezTo>
                  <a:cubicBezTo>
                    <a:pt x="445362" y="376545"/>
                    <a:pt x="444066" y="378817"/>
                    <a:pt x="458722" y="422785"/>
                  </a:cubicBezTo>
                  <a:cubicBezTo>
                    <a:pt x="463076" y="475036"/>
                    <a:pt x="465281" y="527511"/>
                    <a:pt x="471785" y="579539"/>
                  </a:cubicBezTo>
                  <a:cubicBezTo>
                    <a:pt x="474012" y="597354"/>
                    <a:pt x="483613" y="613880"/>
                    <a:pt x="484848" y="631791"/>
                  </a:cubicBezTo>
                  <a:cubicBezTo>
                    <a:pt x="492343" y="740477"/>
                    <a:pt x="486304" y="850038"/>
                    <a:pt x="497910" y="958362"/>
                  </a:cubicBezTo>
                  <a:cubicBezTo>
                    <a:pt x="502497" y="1001174"/>
                    <a:pt x="514980" y="997551"/>
                    <a:pt x="537099" y="997551"/>
                  </a:cubicBezTo>
                  <a:lnTo>
                    <a:pt x="537099" y="997551"/>
                  </a:ln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075645" y="3997569"/>
              <a:ext cx="762001" cy="761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075645" y="4226169"/>
              <a:ext cx="762001" cy="761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Left Brace 26"/>
            <p:cNvSpPr/>
            <p:nvPr/>
          </p:nvSpPr>
          <p:spPr>
            <a:xfrm>
              <a:off x="2917065" y="3505200"/>
              <a:ext cx="381000" cy="1371600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eft Brace 34"/>
            <p:cNvSpPr/>
            <p:nvPr/>
          </p:nvSpPr>
          <p:spPr>
            <a:xfrm rot="10800000">
              <a:off x="13955332" y="3751385"/>
              <a:ext cx="381000" cy="1371600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5-Point Star 2"/>
          <p:cNvSpPr/>
          <p:nvPr/>
        </p:nvSpPr>
        <p:spPr>
          <a:xfrm>
            <a:off x="2438400" y="1981200"/>
            <a:ext cx="1066800" cy="8382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তারকা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57800" y="2057400"/>
            <a:ext cx="914400" cy="914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বৃত্ত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3886200" y="2057400"/>
            <a:ext cx="1060704" cy="914400"/>
          </a:xfrm>
          <a:prstGeom prst="hexag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ষড়ভূজ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04800" y="1752600"/>
            <a:ext cx="561419" cy="1277371"/>
          </a:xfrm>
          <a:custGeom>
            <a:avLst/>
            <a:gdLst>
              <a:gd name="connsiteX0" fmla="*/ 23949 w 561419"/>
              <a:gd name="connsiteY0" fmla="*/ 74023 h 1277371"/>
              <a:gd name="connsiteX1" fmla="*/ 37012 w 561419"/>
              <a:gd name="connsiteY1" fmla="*/ 557349 h 1277371"/>
              <a:gd name="connsiteX2" fmla="*/ 50075 w 561419"/>
              <a:gd name="connsiteY2" fmla="*/ 648789 h 1277371"/>
              <a:gd name="connsiteX3" fmla="*/ 63138 w 561419"/>
              <a:gd name="connsiteY3" fmla="*/ 1223555 h 1277371"/>
              <a:gd name="connsiteX4" fmla="*/ 115389 w 561419"/>
              <a:gd name="connsiteY4" fmla="*/ 1275806 h 1277371"/>
              <a:gd name="connsiteX5" fmla="*/ 285206 w 561419"/>
              <a:gd name="connsiteY5" fmla="*/ 1262743 h 1277371"/>
              <a:gd name="connsiteX6" fmla="*/ 311332 w 561419"/>
              <a:gd name="connsiteY6" fmla="*/ 1223555 h 1277371"/>
              <a:gd name="connsiteX7" fmla="*/ 350521 w 561419"/>
              <a:gd name="connsiteY7" fmla="*/ 1105989 h 1277371"/>
              <a:gd name="connsiteX8" fmla="*/ 363584 w 561419"/>
              <a:gd name="connsiteY8" fmla="*/ 1066800 h 1277371"/>
              <a:gd name="connsiteX9" fmla="*/ 389709 w 561419"/>
              <a:gd name="connsiteY9" fmla="*/ 1027612 h 1277371"/>
              <a:gd name="connsiteX10" fmla="*/ 402772 w 561419"/>
              <a:gd name="connsiteY10" fmla="*/ 962298 h 1277371"/>
              <a:gd name="connsiteX11" fmla="*/ 402772 w 561419"/>
              <a:gd name="connsiteY11" fmla="*/ 857795 h 1277371"/>
              <a:gd name="connsiteX12" fmla="*/ 363584 w 561419"/>
              <a:gd name="connsiteY12" fmla="*/ 844732 h 1277371"/>
              <a:gd name="connsiteX13" fmla="*/ 259081 w 561419"/>
              <a:gd name="connsiteY13" fmla="*/ 831669 h 1277371"/>
              <a:gd name="connsiteX14" fmla="*/ 180704 w 561419"/>
              <a:gd name="connsiteY14" fmla="*/ 792480 h 1277371"/>
              <a:gd name="connsiteX15" fmla="*/ 102326 w 561419"/>
              <a:gd name="connsiteY15" fmla="*/ 766355 h 1277371"/>
              <a:gd name="connsiteX16" fmla="*/ 63138 w 561419"/>
              <a:gd name="connsiteY16" fmla="*/ 753292 h 1277371"/>
              <a:gd name="connsiteX17" fmla="*/ 23949 w 561419"/>
              <a:gd name="connsiteY17" fmla="*/ 727166 h 1277371"/>
              <a:gd name="connsiteX18" fmla="*/ 63138 w 561419"/>
              <a:gd name="connsiteY18" fmla="*/ 687978 h 1277371"/>
              <a:gd name="connsiteX19" fmla="*/ 102326 w 561419"/>
              <a:gd name="connsiteY19" fmla="*/ 674915 h 1277371"/>
              <a:gd name="connsiteX20" fmla="*/ 154578 w 561419"/>
              <a:gd name="connsiteY20" fmla="*/ 648789 h 1277371"/>
              <a:gd name="connsiteX21" fmla="*/ 232955 w 561419"/>
              <a:gd name="connsiteY21" fmla="*/ 596538 h 1277371"/>
              <a:gd name="connsiteX22" fmla="*/ 311332 w 561419"/>
              <a:gd name="connsiteY22" fmla="*/ 544286 h 1277371"/>
              <a:gd name="connsiteX23" fmla="*/ 389709 w 561419"/>
              <a:gd name="connsiteY23" fmla="*/ 492035 h 1277371"/>
              <a:gd name="connsiteX24" fmla="*/ 428898 w 561419"/>
              <a:gd name="connsiteY24" fmla="*/ 478972 h 1277371"/>
              <a:gd name="connsiteX25" fmla="*/ 507275 w 561419"/>
              <a:gd name="connsiteY25" fmla="*/ 426720 h 1277371"/>
              <a:gd name="connsiteX26" fmla="*/ 546464 w 561419"/>
              <a:gd name="connsiteY26" fmla="*/ 400595 h 1277371"/>
              <a:gd name="connsiteX27" fmla="*/ 559526 w 561419"/>
              <a:gd name="connsiteY27" fmla="*/ 361406 h 1277371"/>
              <a:gd name="connsiteX28" fmla="*/ 546464 w 561419"/>
              <a:gd name="connsiteY28" fmla="*/ 230778 h 1277371"/>
              <a:gd name="connsiteX29" fmla="*/ 507275 w 561419"/>
              <a:gd name="connsiteY29" fmla="*/ 217715 h 1277371"/>
              <a:gd name="connsiteX30" fmla="*/ 298269 w 561419"/>
              <a:gd name="connsiteY30" fmla="*/ 204652 h 1277371"/>
              <a:gd name="connsiteX31" fmla="*/ 219892 w 561419"/>
              <a:gd name="connsiteY31" fmla="*/ 139338 h 1277371"/>
              <a:gd name="connsiteX32" fmla="*/ 180704 w 561419"/>
              <a:gd name="connsiteY32" fmla="*/ 113212 h 1277371"/>
              <a:gd name="connsiteX33" fmla="*/ 23949 w 561419"/>
              <a:gd name="connsiteY33" fmla="*/ 74023 h 127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61419" h="1277371">
                <a:moveTo>
                  <a:pt x="23949" y="74023"/>
                </a:moveTo>
                <a:cubicBezTo>
                  <a:pt x="0" y="148046"/>
                  <a:pt x="29694" y="396348"/>
                  <a:pt x="37012" y="557349"/>
                </a:cubicBezTo>
                <a:cubicBezTo>
                  <a:pt x="38410" y="588107"/>
                  <a:pt x="48868" y="618023"/>
                  <a:pt x="50075" y="648789"/>
                </a:cubicBezTo>
                <a:cubicBezTo>
                  <a:pt x="57585" y="840280"/>
                  <a:pt x="54990" y="1032090"/>
                  <a:pt x="63138" y="1223555"/>
                </a:cubicBezTo>
                <a:cubicBezTo>
                  <a:pt x="65143" y="1270668"/>
                  <a:pt x="78551" y="1263526"/>
                  <a:pt x="115389" y="1275806"/>
                </a:cubicBezTo>
                <a:cubicBezTo>
                  <a:pt x="171995" y="1271452"/>
                  <a:pt x="230350" y="1277371"/>
                  <a:pt x="285206" y="1262743"/>
                </a:cubicBezTo>
                <a:cubicBezTo>
                  <a:pt x="300375" y="1258698"/>
                  <a:pt x="304956" y="1237901"/>
                  <a:pt x="311332" y="1223555"/>
                </a:cubicBezTo>
                <a:cubicBezTo>
                  <a:pt x="311334" y="1223552"/>
                  <a:pt x="343989" y="1125585"/>
                  <a:pt x="350521" y="1105989"/>
                </a:cubicBezTo>
                <a:cubicBezTo>
                  <a:pt x="354875" y="1092926"/>
                  <a:pt x="355946" y="1078257"/>
                  <a:pt x="363584" y="1066800"/>
                </a:cubicBezTo>
                <a:lnTo>
                  <a:pt x="389709" y="1027612"/>
                </a:lnTo>
                <a:cubicBezTo>
                  <a:pt x="394063" y="1005841"/>
                  <a:pt x="397387" y="983838"/>
                  <a:pt x="402772" y="962298"/>
                </a:cubicBezTo>
                <a:cubicBezTo>
                  <a:pt x="412983" y="921453"/>
                  <a:pt x="434454" y="905319"/>
                  <a:pt x="402772" y="857795"/>
                </a:cubicBezTo>
                <a:cubicBezTo>
                  <a:pt x="395134" y="846338"/>
                  <a:pt x="377131" y="847195"/>
                  <a:pt x="363584" y="844732"/>
                </a:cubicBezTo>
                <a:cubicBezTo>
                  <a:pt x="329045" y="838452"/>
                  <a:pt x="293915" y="836023"/>
                  <a:pt x="259081" y="831669"/>
                </a:cubicBezTo>
                <a:cubicBezTo>
                  <a:pt x="116147" y="784024"/>
                  <a:pt x="332653" y="860012"/>
                  <a:pt x="180704" y="792480"/>
                </a:cubicBezTo>
                <a:cubicBezTo>
                  <a:pt x="155538" y="781295"/>
                  <a:pt x="128452" y="775063"/>
                  <a:pt x="102326" y="766355"/>
                </a:cubicBezTo>
                <a:cubicBezTo>
                  <a:pt x="89263" y="762001"/>
                  <a:pt x="74595" y="760930"/>
                  <a:pt x="63138" y="753292"/>
                </a:cubicBezTo>
                <a:lnTo>
                  <a:pt x="23949" y="727166"/>
                </a:lnTo>
                <a:cubicBezTo>
                  <a:pt x="37012" y="714103"/>
                  <a:pt x="47767" y="698225"/>
                  <a:pt x="63138" y="687978"/>
                </a:cubicBezTo>
                <a:cubicBezTo>
                  <a:pt x="74595" y="680340"/>
                  <a:pt x="89670" y="680339"/>
                  <a:pt x="102326" y="674915"/>
                </a:cubicBezTo>
                <a:cubicBezTo>
                  <a:pt x="120225" y="667244"/>
                  <a:pt x="137880" y="658808"/>
                  <a:pt x="154578" y="648789"/>
                </a:cubicBezTo>
                <a:cubicBezTo>
                  <a:pt x="181503" y="632634"/>
                  <a:pt x="206829" y="613955"/>
                  <a:pt x="232955" y="596538"/>
                </a:cubicBezTo>
                <a:lnTo>
                  <a:pt x="311332" y="544286"/>
                </a:lnTo>
                <a:lnTo>
                  <a:pt x="389709" y="492035"/>
                </a:lnTo>
                <a:lnTo>
                  <a:pt x="428898" y="478972"/>
                </a:lnTo>
                <a:lnTo>
                  <a:pt x="507275" y="426720"/>
                </a:lnTo>
                <a:lnTo>
                  <a:pt x="546464" y="400595"/>
                </a:lnTo>
                <a:cubicBezTo>
                  <a:pt x="550818" y="387532"/>
                  <a:pt x="559526" y="375176"/>
                  <a:pt x="559526" y="361406"/>
                </a:cubicBezTo>
                <a:cubicBezTo>
                  <a:pt x="559526" y="317646"/>
                  <a:pt x="561419" y="271903"/>
                  <a:pt x="546464" y="230778"/>
                </a:cubicBezTo>
                <a:cubicBezTo>
                  <a:pt x="541758" y="217837"/>
                  <a:pt x="520969" y="219156"/>
                  <a:pt x="507275" y="217715"/>
                </a:cubicBezTo>
                <a:cubicBezTo>
                  <a:pt x="437854" y="210407"/>
                  <a:pt x="367938" y="209006"/>
                  <a:pt x="298269" y="204652"/>
                </a:cubicBezTo>
                <a:cubicBezTo>
                  <a:pt x="200973" y="139786"/>
                  <a:pt x="320471" y="223154"/>
                  <a:pt x="219892" y="139338"/>
                </a:cubicBezTo>
                <a:cubicBezTo>
                  <a:pt x="207831" y="129287"/>
                  <a:pt x="196296" y="115046"/>
                  <a:pt x="180704" y="113212"/>
                </a:cubicBezTo>
                <a:cubicBezTo>
                  <a:pt x="120162" y="106089"/>
                  <a:pt x="47898" y="0"/>
                  <a:pt x="23949" y="74023"/>
                </a:cubicBezTo>
                <a:close/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066800" y="2209800"/>
            <a:ext cx="762000" cy="7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066800" y="2438400"/>
            <a:ext cx="762000" cy="7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6553200" y="2209800"/>
            <a:ext cx="990600" cy="685800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ঘনক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1" name="Can 30"/>
          <p:cNvSpPr/>
          <p:nvPr/>
        </p:nvSpPr>
        <p:spPr>
          <a:xfrm>
            <a:off x="7848600" y="1981200"/>
            <a:ext cx="914400" cy="1216152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সিলিন্ডার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4" name="Left Brace 33"/>
          <p:cNvSpPr/>
          <p:nvPr/>
        </p:nvSpPr>
        <p:spPr>
          <a:xfrm rot="10800000">
            <a:off x="8763000" y="1828800"/>
            <a:ext cx="381000" cy="137160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e 36"/>
          <p:cNvSpPr/>
          <p:nvPr/>
        </p:nvSpPr>
        <p:spPr>
          <a:xfrm>
            <a:off x="2057400" y="1676400"/>
            <a:ext cx="381000" cy="137160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514600" y="533400"/>
            <a:ext cx="838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বর্গ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8" name="5-Point Star 37"/>
          <p:cNvSpPr/>
          <p:nvPr/>
        </p:nvSpPr>
        <p:spPr>
          <a:xfrm>
            <a:off x="2438400" y="1981200"/>
            <a:ext cx="1066800" cy="8382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তারকা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Hexagon 38"/>
          <p:cNvSpPr/>
          <p:nvPr/>
        </p:nvSpPr>
        <p:spPr>
          <a:xfrm>
            <a:off x="3886200" y="2057400"/>
            <a:ext cx="1060704" cy="914400"/>
          </a:xfrm>
          <a:prstGeom prst="hexag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ষড়ভূজ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257800" y="2057400"/>
            <a:ext cx="914400" cy="914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বৃত্ত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02916 0.5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0.05833 0.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0416 0.53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875 0.305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0.13368 0.3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0.08333 0.322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275 0.566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28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6" grpId="0" animBg="1"/>
      <p:bldP spid="38" grpId="0" animBg="1"/>
      <p:bldP spid="39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676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22"/>
          <p:cNvGrpSpPr/>
          <p:nvPr/>
        </p:nvGrpSpPr>
        <p:grpSpPr>
          <a:xfrm>
            <a:off x="228600" y="228600"/>
            <a:ext cx="7391400" cy="1676400"/>
            <a:chOff x="228600" y="228600"/>
            <a:chExt cx="7391400" cy="1676400"/>
          </a:xfrm>
        </p:grpSpPr>
        <p:sp>
          <p:nvSpPr>
            <p:cNvPr id="4" name="Rectangle 3"/>
            <p:cNvSpPr/>
            <p:nvPr/>
          </p:nvSpPr>
          <p:spPr>
            <a:xfrm>
              <a:off x="2514600" y="533400"/>
              <a:ext cx="838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বর্গ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Cube 4"/>
            <p:cNvSpPr/>
            <p:nvPr/>
          </p:nvSpPr>
          <p:spPr>
            <a:xfrm>
              <a:off x="3810000" y="609600"/>
              <a:ext cx="990600" cy="685800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ঘন বস্তু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Can 6"/>
            <p:cNvSpPr/>
            <p:nvPr/>
          </p:nvSpPr>
          <p:spPr>
            <a:xfrm>
              <a:off x="5334000" y="381000"/>
              <a:ext cx="914400" cy="1216152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সিলিন্ডার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28600" y="381000"/>
              <a:ext cx="561703" cy="1084217"/>
            </a:xfrm>
            <a:custGeom>
              <a:avLst/>
              <a:gdLst>
                <a:gd name="connsiteX0" fmla="*/ 0 w 561703"/>
                <a:gd name="connsiteY0" fmla="*/ 1084217 h 1084217"/>
                <a:gd name="connsiteX1" fmla="*/ 26126 w 561703"/>
                <a:gd name="connsiteY1" fmla="*/ 666206 h 1084217"/>
                <a:gd name="connsiteX2" fmla="*/ 52252 w 561703"/>
                <a:gd name="connsiteY2" fmla="*/ 587828 h 1084217"/>
                <a:gd name="connsiteX3" fmla="*/ 65314 w 561703"/>
                <a:gd name="connsiteY3" fmla="*/ 548640 h 1084217"/>
                <a:gd name="connsiteX4" fmla="*/ 130629 w 561703"/>
                <a:gd name="connsiteY4" fmla="*/ 470263 h 1084217"/>
                <a:gd name="connsiteX5" fmla="*/ 156754 w 561703"/>
                <a:gd name="connsiteY5" fmla="*/ 287383 h 1084217"/>
                <a:gd name="connsiteX6" fmla="*/ 209006 w 561703"/>
                <a:gd name="connsiteY6" fmla="*/ 91440 h 1084217"/>
                <a:gd name="connsiteX7" fmla="*/ 248194 w 561703"/>
                <a:gd name="connsiteY7" fmla="*/ 0 h 1084217"/>
                <a:gd name="connsiteX8" fmla="*/ 261257 w 561703"/>
                <a:gd name="connsiteY8" fmla="*/ 39188 h 1084217"/>
                <a:gd name="connsiteX9" fmla="*/ 326572 w 561703"/>
                <a:gd name="connsiteY9" fmla="*/ 130628 h 1084217"/>
                <a:gd name="connsiteX10" fmla="*/ 404949 w 561703"/>
                <a:gd name="connsiteY10" fmla="*/ 209006 h 1084217"/>
                <a:gd name="connsiteX11" fmla="*/ 418012 w 561703"/>
                <a:gd name="connsiteY11" fmla="*/ 326571 h 1084217"/>
                <a:gd name="connsiteX12" fmla="*/ 444137 w 561703"/>
                <a:gd name="connsiteY12" fmla="*/ 692331 h 1084217"/>
                <a:gd name="connsiteX13" fmla="*/ 470263 w 561703"/>
                <a:gd name="connsiteY13" fmla="*/ 744583 h 1084217"/>
                <a:gd name="connsiteX14" fmla="*/ 496389 w 561703"/>
                <a:gd name="connsiteY14" fmla="*/ 809897 h 1084217"/>
                <a:gd name="connsiteX15" fmla="*/ 522514 w 561703"/>
                <a:gd name="connsiteY15" fmla="*/ 862148 h 1084217"/>
                <a:gd name="connsiteX16" fmla="*/ 548640 w 561703"/>
                <a:gd name="connsiteY16" fmla="*/ 940526 h 1084217"/>
                <a:gd name="connsiteX17" fmla="*/ 561703 w 561703"/>
                <a:gd name="connsiteY17" fmla="*/ 979714 h 1084217"/>
                <a:gd name="connsiteX18" fmla="*/ 548640 w 561703"/>
                <a:gd name="connsiteY18" fmla="*/ 862148 h 1084217"/>
                <a:gd name="connsiteX19" fmla="*/ 470263 w 561703"/>
                <a:gd name="connsiteY19" fmla="*/ 796834 h 1084217"/>
                <a:gd name="connsiteX20" fmla="*/ 444137 w 561703"/>
                <a:gd name="connsiteY20" fmla="*/ 757646 h 1084217"/>
                <a:gd name="connsiteX21" fmla="*/ 418012 w 561703"/>
                <a:gd name="connsiteY21" fmla="*/ 627017 h 1084217"/>
                <a:gd name="connsiteX22" fmla="*/ 404949 w 561703"/>
                <a:gd name="connsiteY22" fmla="*/ 574766 h 1084217"/>
                <a:gd name="connsiteX23" fmla="*/ 52252 w 561703"/>
                <a:gd name="connsiteY23" fmla="*/ 574766 h 1084217"/>
                <a:gd name="connsiteX24" fmla="*/ 52252 w 561703"/>
                <a:gd name="connsiteY24" fmla="*/ 574766 h 1084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1703" h="1084217">
                  <a:moveTo>
                    <a:pt x="0" y="1084217"/>
                  </a:moveTo>
                  <a:cubicBezTo>
                    <a:pt x="1142" y="1057962"/>
                    <a:pt x="7356" y="760057"/>
                    <a:pt x="26126" y="666206"/>
                  </a:cubicBezTo>
                  <a:cubicBezTo>
                    <a:pt x="31527" y="639202"/>
                    <a:pt x="43543" y="613954"/>
                    <a:pt x="52252" y="587828"/>
                  </a:cubicBezTo>
                  <a:cubicBezTo>
                    <a:pt x="56606" y="574765"/>
                    <a:pt x="57676" y="560097"/>
                    <a:pt x="65314" y="548640"/>
                  </a:cubicBezTo>
                  <a:cubicBezTo>
                    <a:pt x="101687" y="494080"/>
                    <a:pt x="80338" y="520552"/>
                    <a:pt x="130629" y="470263"/>
                  </a:cubicBezTo>
                  <a:cubicBezTo>
                    <a:pt x="158657" y="358151"/>
                    <a:pt x="131299" y="478303"/>
                    <a:pt x="156754" y="287383"/>
                  </a:cubicBezTo>
                  <a:cubicBezTo>
                    <a:pt x="165923" y="218614"/>
                    <a:pt x="189664" y="159136"/>
                    <a:pt x="209006" y="91440"/>
                  </a:cubicBezTo>
                  <a:cubicBezTo>
                    <a:pt x="230095" y="17630"/>
                    <a:pt x="208422" y="59659"/>
                    <a:pt x="248194" y="0"/>
                  </a:cubicBezTo>
                  <a:cubicBezTo>
                    <a:pt x="252548" y="13063"/>
                    <a:pt x="255099" y="26872"/>
                    <a:pt x="261257" y="39188"/>
                  </a:cubicBezTo>
                  <a:cubicBezTo>
                    <a:pt x="269209" y="55091"/>
                    <a:pt x="319913" y="123229"/>
                    <a:pt x="326572" y="130628"/>
                  </a:cubicBezTo>
                  <a:cubicBezTo>
                    <a:pt x="351289" y="158091"/>
                    <a:pt x="404949" y="209006"/>
                    <a:pt x="404949" y="209006"/>
                  </a:cubicBezTo>
                  <a:cubicBezTo>
                    <a:pt x="409303" y="248194"/>
                    <a:pt x="415697" y="287210"/>
                    <a:pt x="418012" y="326571"/>
                  </a:cubicBezTo>
                  <a:cubicBezTo>
                    <a:pt x="421964" y="393749"/>
                    <a:pt x="397843" y="584313"/>
                    <a:pt x="444137" y="692331"/>
                  </a:cubicBezTo>
                  <a:cubicBezTo>
                    <a:pt x="451808" y="710230"/>
                    <a:pt x="462354" y="726788"/>
                    <a:pt x="470263" y="744583"/>
                  </a:cubicBezTo>
                  <a:cubicBezTo>
                    <a:pt x="479786" y="766010"/>
                    <a:pt x="486866" y="788469"/>
                    <a:pt x="496389" y="809897"/>
                  </a:cubicBezTo>
                  <a:cubicBezTo>
                    <a:pt x="504298" y="827691"/>
                    <a:pt x="515282" y="844068"/>
                    <a:pt x="522514" y="862148"/>
                  </a:cubicBezTo>
                  <a:cubicBezTo>
                    <a:pt x="532742" y="887718"/>
                    <a:pt x="539931" y="914400"/>
                    <a:pt x="548640" y="940526"/>
                  </a:cubicBezTo>
                  <a:lnTo>
                    <a:pt x="561703" y="979714"/>
                  </a:lnTo>
                  <a:cubicBezTo>
                    <a:pt x="557349" y="940525"/>
                    <a:pt x="561109" y="899554"/>
                    <a:pt x="548640" y="862148"/>
                  </a:cubicBezTo>
                  <a:cubicBezTo>
                    <a:pt x="541456" y="840595"/>
                    <a:pt x="488189" y="808785"/>
                    <a:pt x="470263" y="796834"/>
                  </a:cubicBezTo>
                  <a:cubicBezTo>
                    <a:pt x="461554" y="783771"/>
                    <a:pt x="451158" y="771688"/>
                    <a:pt x="444137" y="757646"/>
                  </a:cubicBezTo>
                  <a:cubicBezTo>
                    <a:pt x="424974" y="719321"/>
                    <a:pt x="424889" y="664843"/>
                    <a:pt x="418012" y="627017"/>
                  </a:cubicBezTo>
                  <a:cubicBezTo>
                    <a:pt x="414801" y="609354"/>
                    <a:pt x="422722" y="577305"/>
                    <a:pt x="404949" y="574766"/>
                  </a:cubicBezTo>
                  <a:cubicBezTo>
                    <a:pt x="288565" y="558140"/>
                    <a:pt x="169818" y="574766"/>
                    <a:pt x="52252" y="574766"/>
                  </a:cubicBezTo>
                  <a:lnTo>
                    <a:pt x="52252" y="574766"/>
                  </a:lnTo>
                </a:path>
              </a:pathLst>
            </a:cu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1905000" y="228600"/>
              <a:ext cx="381000" cy="13716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Brace 12"/>
            <p:cNvSpPr/>
            <p:nvPr/>
          </p:nvSpPr>
          <p:spPr>
            <a:xfrm>
              <a:off x="6858000" y="228600"/>
              <a:ext cx="762000" cy="16764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990600" y="685800"/>
              <a:ext cx="762000" cy="76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990600" y="914400"/>
              <a:ext cx="762000" cy="76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95600" y="2438400"/>
            <a:ext cx="27432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ফাঁকা সেট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27"/>
          <p:cNvGrpSpPr/>
          <p:nvPr/>
        </p:nvGrpSpPr>
        <p:grpSpPr>
          <a:xfrm>
            <a:off x="152400" y="3733800"/>
            <a:ext cx="7679435" cy="1567394"/>
            <a:chOff x="92965" y="3690406"/>
            <a:chExt cx="7679435" cy="1567394"/>
          </a:xfrm>
        </p:grpSpPr>
        <p:sp>
          <p:nvSpPr>
            <p:cNvPr id="3" name="5-Point Star 2"/>
            <p:cNvSpPr/>
            <p:nvPr/>
          </p:nvSpPr>
          <p:spPr>
            <a:xfrm>
              <a:off x="2514600" y="4038600"/>
              <a:ext cx="1676400" cy="8382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তারকা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172200" y="4114800"/>
              <a:ext cx="914400" cy="9144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বৃত্ত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Hexagon 7"/>
            <p:cNvSpPr/>
            <p:nvPr/>
          </p:nvSpPr>
          <p:spPr>
            <a:xfrm>
              <a:off x="4495800" y="4114800"/>
              <a:ext cx="1060704" cy="914400"/>
            </a:xfrm>
            <a:prstGeom prst="hexagon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ষড়ভূজ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066800" y="4419600"/>
              <a:ext cx="762000" cy="76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66800" y="4648200"/>
              <a:ext cx="762000" cy="76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Brace 19"/>
            <p:cNvSpPr/>
            <p:nvPr/>
          </p:nvSpPr>
          <p:spPr>
            <a:xfrm>
              <a:off x="1981200" y="3886200"/>
              <a:ext cx="381000" cy="13716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Left Brace 20"/>
            <p:cNvSpPr/>
            <p:nvPr/>
          </p:nvSpPr>
          <p:spPr>
            <a:xfrm rot="10800000">
              <a:off x="7391400" y="3886200"/>
              <a:ext cx="381000" cy="13716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92965" y="3690406"/>
              <a:ext cx="480358" cy="1417171"/>
            </a:xfrm>
            <a:custGeom>
              <a:avLst/>
              <a:gdLst>
                <a:gd name="connsiteX0" fmla="*/ 76852 w 480358"/>
                <a:gd name="connsiteY0" fmla="*/ 1234291 h 1417171"/>
                <a:gd name="connsiteX1" fmla="*/ 89915 w 480358"/>
                <a:gd name="connsiteY1" fmla="*/ 84760 h 1417171"/>
                <a:gd name="connsiteX2" fmla="*/ 351172 w 480358"/>
                <a:gd name="connsiteY2" fmla="*/ 97823 h 1417171"/>
                <a:gd name="connsiteX3" fmla="*/ 403424 w 480358"/>
                <a:gd name="connsiteY3" fmla="*/ 176200 h 1417171"/>
                <a:gd name="connsiteX4" fmla="*/ 429549 w 480358"/>
                <a:gd name="connsiteY4" fmla="*/ 254577 h 1417171"/>
                <a:gd name="connsiteX5" fmla="*/ 377298 w 480358"/>
                <a:gd name="connsiteY5" fmla="*/ 555023 h 1417171"/>
                <a:gd name="connsiteX6" fmla="*/ 325046 w 480358"/>
                <a:gd name="connsiteY6" fmla="*/ 581148 h 1417171"/>
                <a:gd name="connsiteX7" fmla="*/ 246669 w 480358"/>
                <a:gd name="connsiteY7" fmla="*/ 607274 h 1417171"/>
                <a:gd name="connsiteX8" fmla="*/ 207481 w 480358"/>
                <a:gd name="connsiteY8" fmla="*/ 620337 h 1417171"/>
                <a:gd name="connsiteX9" fmla="*/ 155229 w 480358"/>
                <a:gd name="connsiteY9" fmla="*/ 633400 h 1417171"/>
                <a:gd name="connsiteX10" fmla="*/ 76852 w 480358"/>
                <a:gd name="connsiteY10" fmla="*/ 659525 h 1417171"/>
                <a:gd name="connsiteX11" fmla="*/ 298921 w 480358"/>
                <a:gd name="connsiteY11" fmla="*/ 672588 h 1417171"/>
                <a:gd name="connsiteX12" fmla="*/ 377298 w 480358"/>
                <a:gd name="connsiteY12" fmla="*/ 698714 h 1417171"/>
                <a:gd name="connsiteX13" fmla="*/ 429549 w 480358"/>
                <a:gd name="connsiteY13" fmla="*/ 777091 h 1417171"/>
                <a:gd name="connsiteX14" fmla="*/ 468738 w 480358"/>
                <a:gd name="connsiteY14" fmla="*/ 855468 h 1417171"/>
                <a:gd name="connsiteX15" fmla="*/ 455675 w 480358"/>
                <a:gd name="connsiteY15" fmla="*/ 1129788 h 1417171"/>
                <a:gd name="connsiteX16" fmla="*/ 377298 w 480358"/>
                <a:gd name="connsiteY16" fmla="*/ 1182040 h 1417171"/>
                <a:gd name="connsiteX17" fmla="*/ 76852 w 480358"/>
                <a:gd name="connsiteY17" fmla="*/ 1234291 h 141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0358" h="1417171">
                  <a:moveTo>
                    <a:pt x="76852" y="1234291"/>
                  </a:moveTo>
                  <a:cubicBezTo>
                    <a:pt x="28955" y="1051411"/>
                    <a:pt x="0" y="457264"/>
                    <a:pt x="89915" y="84760"/>
                  </a:cubicBezTo>
                  <a:cubicBezTo>
                    <a:pt x="110374" y="0"/>
                    <a:pt x="267465" y="73409"/>
                    <a:pt x="351172" y="97823"/>
                  </a:cubicBezTo>
                  <a:cubicBezTo>
                    <a:pt x="381315" y="106615"/>
                    <a:pt x="403424" y="176200"/>
                    <a:pt x="403424" y="176200"/>
                  </a:cubicBezTo>
                  <a:cubicBezTo>
                    <a:pt x="412132" y="202326"/>
                    <a:pt x="430924" y="227073"/>
                    <a:pt x="429549" y="254577"/>
                  </a:cubicBezTo>
                  <a:cubicBezTo>
                    <a:pt x="422616" y="393241"/>
                    <a:pt x="476647" y="484060"/>
                    <a:pt x="377298" y="555023"/>
                  </a:cubicBezTo>
                  <a:cubicBezTo>
                    <a:pt x="361452" y="566341"/>
                    <a:pt x="343126" y="573916"/>
                    <a:pt x="325046" y="581148"/>
                  </a:cubicBezTo>
                  <a:cubicBezTo>
                    <a:pt x="299477" y="591376"/>
                    <a:pt x="272795" y="598565"/>
                    <a:pt x="246669" y="607274"/>
                  </a:cubicBezTo>
                  <a:cubicBezTo>
                    <a:pt x="233606" y="611628"/>
                    <a:pt x="220839" y="616997"/>
                    <a:pt x="207481" y="620337"/>
                  </a:cubicBezTo>
                  <a:cubicBezTo>
                    <a:pt x="190064" y="624691"/>
                    <a:pt x="172425" y="628241"/>
                    <a:pt x="155229" y="633400"/>
                  </a:cubicBezTo>
                  <a:cubicBezTo>
                    <a:pt x="128852" y="641313"/>
                    <a:pt x="76852" y="659525"/>
                    <a:pt x="76852" y="659525"/>
                  </a:cubicBezTo>
                  <a:cubicBezTo>
                    <a:pt x="150875" y="663879"/>
                    <a:pt x="225393" y="662997"/>
                    <a:pt x="298921" y="672588"/>
                  </a:cubicBezTo>
                  <a:cubicBezTo>
                    <a:pt x="326229" y="676150"/>
                    <a:pt x="377298" y="698714"/>
                    <a:pt x="377298" y="698714"/>
                  </a:cubicBezTo>
                  <a:cubicBezTo>
                    <a:pt x="400255" y="767584"/>
                    <a:pt x="375188" y="711858"/>
                    <a:pt x="429549" y="777091"/>
                  </a:cubicBezTo>
                  <a:cubicBezTo>
                    <a:pt x="457685" y="810855"/>
                    <a:pt x="455646" y="816192"/>
                    <a:pt x="468738" y="855468"/>
                  </a:cubicBezTo>
                  <a:cubicBezTo>
                    <a:pt x="464384" y="946908"/>
                    <a:pt x="480358" y="1041635"/>
                    <a:pt x="455675" y="1129788"/>
                  </a:cubicBezTo>
                  <a:cubicBezTo>
                    <a:pt x="447209" y="1160024"/>
                    <a:pt x="405383" y="1167998"/>
                    <a:pt x="377298" y="1182040"/>
                  </a:cubicBezTo>
                  <a:cubicBezTo>
                    <a:pt x="254943" y="1243215"/>
                    <a:pt x="124749" y="1417171"/>
                    <a:pt x="76852" y="1234291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4800" y="5257800"/>
            <a:ext cx="3962400" cy="1417171"/>
            <a:chOff x="304800" y="5257800"/>
            <a:chExt cx="3962400" cy="1417171"/>
          </a:xfrm>
        </p:grpSpPr>
        <p:sp>
          <p:nvSpPr>
            <p:cNvPr id="23" name="Freeform 22"/>
            <p:cNvSpPr/>
            <p:nvPr/>
          </p:nvSpPr>
          <p:spPr>
            <a:xfrm>
              <a:off x="304800" y="5334000"/>
              <a:ext cx="561703" cy="1084217"/>
            </a:xfrm>
            <a:custGeom>
              <a:avLst/>
              <a:gdLst>
                <a:gd name="connsiteX0" fmla="*/ 0 w 561703"/>
                <a:gd name="connsiteY0" fmla="*/ 1084217 h 1084217"/>
                <a:gd name="connsiteX1" fmla="*/ 26126 w 561703"/>
                <a:gd name="connsiteY1" fmla="*/ 666206 h 1084217"/>
                <a:gd name="connsiteX2" fmla="*/ 52252 w 561703"/>
                <a:gd name="connsiteY2" fmla="*/ 587828 h 1084217"/>
                <a:gd name="connsiteX3" fmla="*/ 65314 w 561703"/>
                <a:gd name="connsiteY3" fmla="*/ 548640 h 1084217"/>
                <a:gd name="connsiteX4" fmla="*/ 130629 w 561703"/>
                <a:gd name="connsiteY4" fmla="*/ 470263 h 1084217"/>
                <a:gd name="connsiteX5" fmla="*/ 156754 w 561703"/>
                <a:gd name="connsiteY5" fmla="*/ 287383 h 1084217"/>
                <a:gd name="connsiteX6" fmla="*/ 209006 w 561703"/>
                <a:gd name="connsiteY6" fmla="*/ 91440 h 1084217"/>
                <a:gd name="connsiteX7" fmla="*/ 248194 w 561703"/>
                <a:gd name="connsiteY7" fmla="*/ 0 h 1084217"/>
                <a:gd name="connsiteX8" fmla="*/ 261257 w 561703"/>
                <a:gd name="connsiteY8" fmla="*/ 39188 h 1084217"/>
                <a:gd name="connsiteX9" fmla="*/ 326572 w 561703"/>
                <a:gd name="connsiteY9" fmla="*/ 130628 h 1084217"/>
                <a:gd name="connsiteX10" fmla="*/ 404949 w 561703"/>
                <a:gd name="connsiteY10" fmla="*/ 209006 h 1084217"/>
                <a:gd name="connsiteX11" fmla="*/ 418012 w 561703"/>
                <a:gd name="connsiteY11" fmla="*/ 326571 h 1084217"/>
                <a:gd name="connsiteX12" fmla="*/ 444137 w 561703"/>
                <a:gd name="connsiteY12" fmla="*/ 692331 h 1084217"/>
                <a:gd name="connsiteX13" fmla="*/ 470263 w 561703"/>
                <a:gd name="connsiteY13" fmla="*/ 744583 h 1084217"/>
                <a:gd name="connsiteX14" fmla="*/ 496389 w 561703"/>
                <a:gd name="connsiteY14" fmla="*/ 809897 h 1084217"/>
                <a:gd name="connsiteX15" fmla="*/ 522514 w 561703"/>
                <a:gd name="connsiteY15" fmla="*/ 862148 h 1084217"/>
                <a:gd name="connsiteX16" fmla="*/ 548640 w 561703"/>
                <a:gd name="connsiteY16" fmla="*/ 940526 h 1084217"/>
                <a:gd name="connsiteX17" fmla="*/ 561703 w 561703"/>
                <a:gd name="connsiteY17" fmla="*/ 979714 h 1084217"/>
                <a:gd name="connsiteX18" fmla="*/ 548640 w 561703"/>
                <a:gd name="connsiteY18" fmla="*/ 862148 h 1084217"/>
                <a:gd name="connsiteX19" fmla="*/ 470263 w 561703"/>
                <a:gd name="connsiteY19" fmla="*/ 796834 h 1084217"/>
                <a:gd name="connsiteX20" fmla="*/ 444137 w 561703"/>
                <a:gd name="connsiteY20" fmla="*/ 757646 h 1084217"/>
                <a:gd name="connsiteX21" fmla="*/ 418012 w 561703"/>
                <a:gd name="connsiteY21" fmla="*/ 627017 h 1084217"/>
                <a:gd name="connsiteX22" fmla="*/ 404949 w 561703"/>
                <a:gd name="connsiteY22" fmla="*/ 574766 h 1084217"/>
                <a:gd name="connsiteX23" fmla="*/ 52252 w 561703"/>
                <a:gd name="connsiteY23" fmla="*/ 574766 h 1084217"/>
                <a:gd name="connsiteX24" fmla="*/ 52252 w 561703"/>
                <a:gd name="connsiteY24" fmla="*/ 574766 h 1084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1703" h="1084217">
                  <a:moveTo>
                    <a:pt x="0" y="1084217"/>
                  </a:moveTo>
                  <a:cubicBezTo>
                    <a:pt x="1142" y="1057962"/>
                    <a:pt x="7356" y="760057"/>
                    <a:pt x="26126" y="666206"/>
                  </a:cubicBezTo>
                  <a:cubicBezTo>
                    <a:pt x="31527" y="639202"/>
                    <a:pt x="43543" y="613954"/>
                    <a:pt x="52252" y="587828"/>
                  </a:cubicBezTo>
                  <a:cubicBezTo>
                    <a:pt x="56606" y="574765"/>
                    <a:pt x="57676" y="560097"/>
                    <a:pt x="65314" y="548640"/>
                  </a:cubicBezTo>
                  <a:cubicBezTo>
                    <a:pt x="101687" y="494080"/>
                    <a:pt x="80338" y="520552"/>
                    <a:pt x="130629" y="470263"/>
                  </a:cubicBezTo>
                  <a:cubicBezTo>
                    <a:pt x="158657" y="358151"/>
                    <a:pt x="131299" y="478303"/>
                    <a:pt x="156754" y="287383"/>
                  </a:cubicBezTo>
                  <a:cubicBezTo>
                    <a:pt x="165923" y="218614"/>
                    <a:pt x="189664" y="159136"/>
                    <a:pt x="209006" y="91440"/>
                  </a:cubicBezTo>
                  <a:cubicBezTo>
                    <a:pt x="230095" y="17630"/>
                    <a:pt x="208422" y="59659"/>
                    <a:pt x="248194" y="0"/>
                  </a:cubicBezTo>
                  <a:cubicBezTo>
                    <a:pt x="252548" y="13063"/>
                    <a:pt x="255099" y="26872"/>
                    <a:pt x="261257" y="39188"/>
                  </a:cubicBezTo>
                  <a:cubicBezTo>
                    <a:pt x="269209" y="55091"/>
                    <a:pt x="319913" y="123229"/>
                    <a:pt x="326572" y="130628"/>
                  </a:cubicBezTo>
                  <a:cubicBezTo>
                    <a:pt x="351289" y="158091"/>
                    <a:pt x="404949" y="209006"/>
                    <a:pt x="404949" y="209006"/>
                  </a:cubicBezTo>
                  <a:cubicBezTo>
                    <a:pt x="409303" y="248194"/>
                    <a:pt x="415697" y="287210"/>
                    <a:pt x="418012" y="326571"/>
                  </a:cubicBezTo>
                  <a:cubicBezTo>
                    <a:pt x="421964" y="393749"/>
                    <a:pt x="397843" y="584313"/>
                    <a:pt x="444137" y="692331"/>
                  </a:cubicBezTo>
                  <a:cubicBezTo>
                    <a:pt x="451808" y="710230"/>
                    <a:pt x="462354" y="726788"/>
                    <a:pt x="470263" y="744583"/>
                  </a:cubicBezTo>
                  <a:cubicBezTo>
                    <a:pt x="479786" y="766010"/>
                    <a:pt x="486866" y="788469"/>
                    <a:pt x="496389" y="809897"/>
                  </a:cubicBezTo>
                  <a:cubicBezTo>
                    <a:pt x="504298" y="827691"/>
                    <a:pt x="515282" y="844068"/>
                    <a:pt x="522514" y="862148"/>
                  </a:cubicBezTo>
                  <a:cubicBezTo>
                    <a:pt x="532742" y="887718"/>
                    <a:pt x="539931" y="914400"/>
                    <a:pt x="548640" y="940526"/>
                  </a:cubicBezTo>
                  <a:lnTo>
                    <a:pt x="561703" y="979714"/>
                  </a:lnTo>
                  <a:cubicBezTo>
                    <a:pt x="557349" y="940525"/>
                    <a:pt x="561109" y="899554"/>
                    <a:pt x="548640" y="862148"/>
                  </a:cubicBezTo>
                  <a:cubicBezTo>
                    <a:pt x="541456" y="840595"/>
                    <a:pt x="488189" y="808785"/>
                    <a:pt x="470263" y="796834"/>
                  </a:cubicBezTo>
                  <a:cubicBezTo>
                    <a:pt x="461554" y="783771"/>
                    <a:pt x="451158" y="771688"/>
                    <a:pt x="444137" y="757646"/>
                  </a:cubicBezTo>
                  <a:cubicBezTo>
                    <a:pt x="424974" y="719321"/>
                    <a:pt x="424889" y="664843"/>
                    <a:pt x="418012" y="627017"/>
                  </a:cubicBezTo>
                  <a:cubicBezTo>
                    <a:pt x="414801" y="609354"/>
                    <a:pt x="422722" y="577305"/>
                    <a:pt x="404949" y="574766"/>
                  </a:cubicBezTo>
                  <a:cubicBezTo>
                    <a:pt x="288565" y="558140"/>
                    <a:pt x="169818" y="574766"/>
                    <a:pt x="52252" y="574766"/>
                  </a:cubicBezTo>
                  <a:lnTo>
                    <a:pt x="52252" y="574766"/>
                  </a:lnTo>
                </a:path>
              </a:pathLst>
            </a:cu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752600" y="5257800"/>
              <a:ext cx="480358" cy="1417171"/>
            </a:xfrm>
            <a:custGeom>
              <a:avLst/>
              <a:gdLst>
                <a:gd name="connsiteX0" fmla="*/ 76852 w 480358"/>
                <a:gd name="connsiteY0" fmla="*/ 1234291 h 1417171"/>
                <a:gd name="connsiteX1" fmla="*/ 89915 w 480358"/>
                <a:gd name="connsiteY1" fmla="*/ 84760 h 1417171"/>
                <a:gd name="connsiteX2" fmla="*/ 351172 w 480358"/>
                <a:gd name="connsiteY2" fmla="*/ 97823 h 1417171"/>
                <a:gd name="connsiteX3" fmla="*/ 403424 w 480358"/>
                <a:gd name="connsiteY3" fmla="*/ 176200 h 1417171"/>
                <a:gd name="connsiteX4" fmla="*/ 429549 w 480358"/>
                <a:gd name="connsiteY4" fmla="*/ 254577 h 1417171"/>
                <a:gd name="connsiteX5" fmla="*/ 377298 w 480358"/>
                <a:gd name="connsiteY5" fmla="*/ 555023 h 1417171"/>
                <a:gd name="connsiteX6" fmla="*/ 325046 w 480358"/>
                <a:gd name="connsiteY6" fmla="*/ 581148 h 1417171"/>
                <a:gd name="connsiteX7" fmla="*/ 246669 w 480358"/>
                <a:gd name="connsiteY7" fmla="*/ 607274 h 1417171"/>
                <a:gd name="connsiteX8" fmla="*/ 207481 w 480358"/>
                <a:gd name="connsiteY8" fmla="*/ 620337 h 1417171"/>
                <a:gd name="connsiteX9" fmla="*/ 155229 w 480358"/>
                <a:gd name="connsiteY9" fmla="*/ 633400 h 1417171"/>
                <a:gd name="connsiteX10" fmla="*/ 76852 w 480358"/>
                <a:gd name="connsiteY10" fmla="*/ 659525 h 1417171"/>
                <a:gd name="connsiteX11" fmla="*/ 298921 w 480358"/>
                <a:gd name="connsiteY11" fmla="*/ 672588 h 1417171"/>
                <a:gd name="connsiteX12" fmla="*/ 377298 w 480358"/>
                <a:gd name="connsiteY12" fmla="*/ 698714 h 1417171"/>
                <a:gd name="connsiteX13" fmla="*/ 429549 w 480358"/>
                <a:gd name="connsiteY13" fmla="*/ 777091 h 1417171"/>
                <a:gd name="connsiteX14" fmla="*/ 468738 w 480358"/>
                <a:gd name="connsiteY14" fmla="*/ 855468 h 1417171"/>
                <a:gd name="connsiteX15" fmla="*/ 455675 w 480358"/>
                <a:gd name="connsiteY15" fmla="*/ 1129788 h 1417171"/>
                <a:gd name="connsiteX16" fmla="*/ 377298 w 480358"/>
                <a:gd name="connsiteY16" fmla="*/ 1182040 h 1417171"/>
                <a:gd name="connsiteX17" fmla="*/ 76852 w 480358"/>
                <a:gd name="connsiteY17" fmla="*/ 1234291 h 141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0358" h="1417171">
                  <a:moveTo>
                    <a:pt x="76852" y="1234291"/>
                  </a:moveTo>
                  <a:cubicBezTo>
                    <a:pt x="28955" y="1051411"/>
                    <a:pt x="0" y="457264"/>
                    <a:pt x="89915" y="84760"/>
                  </a:cubicBezTo>
                  <a:cubicBezTo>
                    <a:pt x="110374" y="0"/>
                    <a:pt x="267465" y="73409"/>
                    <a:pt x="351172" y="97823"/>
                  </a:cubicBezTo>
                  <a:cubicBezTo>
                    <a:pt x="381315" y="106615"/>
                    <a:pt x="403424" y="176200"/>
                    <a:pt x="403424" y="176200"/>
                  </a:cubicBezTo>
                  <a:cubicBezTo>
                    <a:pt x="412132" y="202326"/>
                    <a:pt x="430924" y="227073"/>
                    <a:pt x="429549" y="254577"/>
                  </a:cubicBezTo>
                  <a:cubicBezTo>
                    <a:pt x="422616" y="393241"/>
                    <a:pt x="476647" y="484060"/>
                    <a:pt x="377298" y="555023"/>
                  </a:cubicBezTo>
                  <a:cubicBezTo>
                    <a:pt x="361452" y="566341"/>
                    <a:pt x="343126" y="573916"/>
                    <a:pt x="325046" y="581148"/>
                  </a:cubicBezTo>
                  <a:cubicBezTo>
                    <a:pt x="299477" y="591376"/>
                    <a:pt x="272795" y="598565"/>
                    <a:pt x="246669" y="607274"/>
                  </a:cubicBezTo>
                  <a:cubicBezTo>
                    <a:pt x="233606" y="611628"/>
                    <a:pt x="220839" y="616997"/>
                    <a:pt x="207481" y="620337"/>
                  </a:cubicBezTo>
                  <a:cubicBezTo>
                    <a:pt x="190064" y="624691"/>
                    <a:pt x="172425" y="628241"/>
                    <a:pt x="155229" y="633400"/>
                  </a:cubicBezTo>
                  <a:cubicBezTo>
                    <a:pt x="128852" y="641313"/>
                    <a:pt x="76852" y="659525"/>
                    <a:pt x="76852" y="659525"/>
                  </a:cubicBezTo>
                  <a:cubicBezTo>
                    <a:pt x="150875" y="663879"/>
                    <a:pt x="225393" y="662997"/>
                    <a:pt x="298921" y="672588"/>
                  </a:cubicBezTo>
                  <a:cubicBezTo>
                    <a:pt x="326229" y="676150"/>
                    <a:pt x="377298" y="698714"/>
                    <a:pt x="377298" y="698714"/>
                  </a:cubicBezTo>
                  <a:cubicBezTo>
                    <a:pt x="400255" y="767584"/>
                    <a:pt x="375188" y="711858"/>
                    <a:pt x="429549" y="777091"/>
                  </a:cubicBezTo>
                  <a:cubicBezTo>
                    <a:pt x="457685" y="810855"/>
                    <a:pt x="455646" y="816192"/>
                    <a:pt x="468738" y="855468"/>
                  </a:cubicBezTo>
                  <a:cubicBezTo>
                    <a:pt x="464384" y="946908"/>
                    <a:pt x="480358" y="1041635"/>
                    <a:pt x="455675" y="1129788"/>
                  </a:cubicBezTo>
                  <a:cubicBezTo>
                    <a:pt x="447209" y="1160024"/>
                    <a:pt x="405383" y="1167998"/>
                    <a:pt x="377298" y="1182040"/>
                  </a:cubicBezTo>
                  <a:cubicBezTo>
                    <a:pt x="254943" y="1243215"/>
                    <a:pt x="124749" y="1417171"/>
                    <a:pt x="76852" y="1234291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066800" y="5334000"/>
              <a:ext cx="537099" cy="1001174"/>
            </a:xfrm>
            <a:custGeom>
              <a:avLst/>
              <a:gdLst>
                <a:gd name="connsiteX0" fmla="*/ 14585 w 537099"/>
                <a:gd name="connsiteY0" fmla="*/ 984488 h 1001174"/>
                <a:gd name="connsiteX1" fmla="*/ 27648 w 537099"/>
                <a:gd name="connsiteY1" fmla="*/ 174591 h 1001174"/>
                <a:gd name="connsiteX2" fmla="*/ 106025 w 537099"/>
                <a:gd name="connsiteY2" fmla="*/ 96214 h 1001174"/>
                <a:gd name="connsiteX3" fmla="*/ 223590 w 537099"/>
                <a:gd name="connsiteY3" fmla="*/ 30899 h 1001174"/>
                <a:gd name="connsiteX4" fmla="*/ 380345 w 537099"/>
                <a:gd name="connsiteY4" fmla="*/ 43962 h 1001174"/>
                <a:gd name="connsiteX5" fmla="*/ 393408 w 537099"/>
                <a:gd name="connsiteY5" fmla="*/ 292156 h 1001174"/>
                <a:gd name="connsiteX6" fmla="*/ 419533 w 537099"/>
                <a:gd name="connsiteY6" fmla="*/ 331345 h 1001174"/>
                <a:gd name="connsiteX7" fmla="*/ 458722 w 537099"/>
                <a:gd name="connsiteY7" fmla="*/ 422785 h 1001174"/>
                <a:gd name="connsiteX8" fmla="*/ 471785 w 537099"/>
                <a:gd name="connsiteY8" fmla="*/ 579539 h 1001174"/>
                <a:gd name="connsiteX9" fmla="*/ 484848 w 537099"/>
                <a:gd name="connsiteY9" fmla="*/ 631791 h 1001174"/>
                <a:gd name="connsiteX10" fmla="*/ 497910 w 537099"/>
                <a:gd name="connsiteY10" fmla="*/ 958362 h 1001174"/>
                <a:gd name="connsiteX11" fmla="*/ 537099 w 537099"/>
                <a:gd name="connsiteY11" fmla="*/ 997551 h 1001174"/>
                <a:gd name="connsiteX12" fmla="*/ 537099 w 537099"/>
                <a:gd name="connsiteY12" fmla="*/ 997551 h 100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7099" h="1001174">
                  <a:moveTo>
                    <a:pt x="14585" y="984488"/>
                  </a:moveTo>
                  <a:cubicBezTo>
                    <a:pt x="18939" y="714522"/>
                    <a:pt x="0" y="443172"/>
                    <a:pt x="27648" y="174591"/>
                  </a:cubicBezTo>
                  <a:cubicBezTo>
                    <a:pt x="31431" y="137838"/>
                    <a:pt x="75283" y="116709"/>
                    <a:pt x="106025" y="96214"/>
                  </a:cubicBezTo>
                  <a:cubicBezTo>
                    <a:pt x="195859" y="36324"/>
                    <a:pt x="154614" y="53892"/>
                    <a:pt x="223590" y="30899"/>
                  </a:cubicBezTo>
                  <a:cubicBezTo>
                    <a:pt x="275842" y="35253"/>
                    <a:pt x="351770" y="0"/>
                    <a:pt x="380345" y="43962"/>
                  </a:cubicBezTo>
                  <a:cubicBezTo>
                    <a:pt x="425495" y="113423"/>
                    <a:pt x="382215" y="210070"/>
                    <a:pt x="393408" y="292156"/>
                  </a:cubicBezTo>
                  <a:cubicBezTo>
                    <a:pt x="395529" y="307712"/>
                    <a:pt x="411744" y="317714"/>
                    <a:pt x="419533" y="331345"/>
                  </a:cubicBezTo>
                  <a:cubicBezTo>
                    <a:pt x="445362" y="376545"/>
                    <a:pt x="444066" y="378817"/>
                    <a:pt x="458722" y="422785"/>
                  </a:cubicBezTo>
                  <a:cubicBezTo>
                    <a:pt x="463076" y="475036"/>
                    <a:pt x="465281" y="527511"/>
                    <a:pt x="471785" y="579539"/>
                  </a:cubicBezTo>
                  <a:cubicBezTo>
                    <a:pt x="474012" y="597354"/>
                    <a:pt x="483613" y="613880"/>
                    <a:pt x="484848" y="631791"/>
                  </a:cubicBezTo>
                  <a:cubicBezTo>
                    <a:pt x="492343" y="740477"/>
                    <a:pt x="486304" y="850038"/>
                    <a:pt x="497910" y="958362"/>
                  </a:cubicBezTo>
                  <a:cubicBezTo>
                    <a:pt x="502497" y="1001174"/>
                    <a:pt x="514980" y="997551"/>
                    <a:pt x="537099" y="997551"/>
                  </a:cubicBezTo>
                  <a:lnTo>
                    <a:pt x="537099" y="997551"/>
                  </a:ln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qual 25"/>
            <p:cNvSpPr/>
            <p:nvPr/>
          </p:nvSpPr>
          <p:spPr>
            <a:xfrm>
              <a:off x="2286000" y="5638800"/>
              <a:ext cx="914400" cy="60960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Left Brace 27"/>
            <p:cNvSpPr/>
            <p:nvPr/>
          </p:nvSpPr>
          <p:spPr>
            <a:xfrm>
              <a:off x="3200400" y="5257800"/>
              <a:ext cx="381000" cy="1371600"/>
            </a:xfrm>
            <a:prstGeom prst="leftBrac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Left Brace 28"/>
            <p:cNvSpPr/>
            <p:nvPr/>
          </p:nvSpPr>
          <p:spPr>
            <a:xfrm rot="10800000">
              <a:off x="3886200" y="5257800"/>
              <a:ext cx="381000" cy="1371600"/>
            </a:xfrm>
            <a:prstGeom prst="leftBrac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28600"/>
            <a:ext cx="327660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 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সময়ঃ  ৭মিঃ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133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905000"/>
            <a:ext cx="8229600" cy="4724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BD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 নির্ণয়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:-</a:t>
            </a:r>
            <a:endParaRPr kumimoji="0" lang="en-US" sz="66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যদি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NikoshBAN" pitchFamily="2" charset="0"/>
              </a:rPr>
              <a:t>={1,3,5}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, B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NikoshBAN" pitchFamily="2" charset="0"/>
              </a:rPr>
              <a:t>={2,4,6,}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NikoshBAN" pitchFamily="2" charset="0"/>
              </a:rPr>
              <a:t> </a:t>
            </a:r>
            <a:r>
              <a:rPr kumimoji="0" lang="bn-BD" sz="4000" b="1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NikoshBAN" pitchFamily="2" charset="0"/>
              </a:rPr>
              <a:t>এবং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NikoshBAN" pitchFamily="2" charset="0"/>
              </a:rPr>
              <a:t>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NikoshBAN" pitchFamily="2" charset="0"/>
              </a:rPr>
              <a:t>={1,3,4,5}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হলে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/>
              <a:t>.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AUB= </a:t>
            </a: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4800" dirty="0" smtClean="0"/>
              <a:t> AUC= </a:t>
            </a:r>
            <a:r>
              <a:rPr lang="bn-BD" sz="6000" dirty="0" smtClean="0"/>
              <a:t>?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∩B=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?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dirty="0" smtClean="0"/>
              <a:t>A</a:t>
            </a:r>
            <a:r>
              <a:rPr lang="en-US" sz="4000" dirty="0" smtClean="0">
                <a:cs typeface="Arial" charset="0"/>
              </a:rPr>
              <a:t>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dirty="0" smtClean="0">
                <a:cs typeface="Arial" charset="0"/>
              </a:rPr>
              <a:t>=</a:t>
            </a:r>
            <a:r>
              <a:rPr lang="bn-BD" sz="4000" dirty="0" smtClean="0">
                <a:cs typeface="Arial" charset="0"/>
              </a:rPr>
              <a:t>  ?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676400"/>
            <a:ext cx="8686800" cy="43396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মোহাম্মাদ আব্দুল ওয়াদুদ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    সিনিয়র শিক্ষক</a:t>
            </a:r>
          </a:p>
          <a:p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ইসাকপুর মেজর মান্নান উচ্চ বিদ্যালয়</a:t>
            </a:r>
            <a:endParaRPr lang="bn-BD" sz="7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সদর, নোয়াখালি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7924800" cy="11079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457200"/>
            <a:ext cx="1600200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752600" y="18288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1752600"/>
            <a:ext cx="4191000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সেট বলতে কি বোঝায়?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52600" y="28194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2200" y="3429000"/>
            <a:ext cx="62484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সংযোগ ও ছেদ সেট বলতে কি বোঝায়?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52600" y="35814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2200" y="2667000"/>
            <a:ext cx="41910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সেটের একটি উদাহরণ দাও।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752600" y="43434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62200" y="4267200"/>
            <a:ext cx="5334000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সসীম ও অসীম সেটের উদাহরণ দাও।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28800" y="52578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62200" y="5181600"/>
            <a:ext cx="63246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A</a:t>
            </a:r>
            <a:r>
              <a:rPr lang="en-US" sz="3200" b="1" dirty="0" smtClean="0">
                <a:solidFill>
                  <a:srgbClr val="009900"/>
                </a:solidFill>
                <a:cs typeface="NikoshBAN" pitchFamily="2" charset="0"/>
              </a:rPr>
              <a:t>={1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,2,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NikoshBAN" pitchFamily="2" charset="0"/>
              </a:rPr>
              <a:t>3</a:t>
            </a:r>
            <a:r>
              <a:rPr lang="en-US" sz="3200" b="1" dirty="0" smtClean="0">
                <a:solidFill>
                  <a:srgbClr val="009900"/>
                </a:solidFill>
                <a:cs typeface="NikoshBAN" pitchFamily="2" charset="0"/>
              </a:rPr>
              <a:t>}</a:t>
            </a:r>
            <a:r>
              <a:rPr lang="en-US" sz="32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, B</a:t>
            </a:r>
            <a:r>
              <a:rPr lang="en-US" sz="3200" b="1" dirty="0" smtClean="0">
                <a:solidFill>
                  <a:srgbClr val="009900"/>
                </a:solidFill>
                <a:cs typeface="NikoshBAN" pitchFamily="2" charset="0"/>
              </a:rPr>
              <a:t>={3,4,7,}</a:t>
            </a:r>
            <a:r>
              <a:rPr lang="bn-BD" sz="3200" b="1" dirty="0" smtClean="0">
                <a:solidFill>
                  <a:srgbClr val="009900"/>
                </a:solidFill>
                <a:cs typeface="NikoshBAN" pitchFamily="2" charset="0"/>
              </a:rPr>
              <a:t> হলে  </a:t>
            </a:r>
            <a:r>
              <a:rPr lang="en-US" sz="3200" dirty="0" smtClean="0">
                <a:solidFill>
                  <a:schemeClr val="tx1"/>
                </a:solidFill>
              </a:rPr>
              <a:t>AUB</a:t>
            </a:r>
            <a:r>
              <a:rPr lang="bn-BD" sz="3200" dirty="0" smtClean="0">
                <a:solidFill>
                  <a:schemeClr val="tx1"/>
                </a:solidFill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3200" dirty="0" smtClean="0">
                <a:solidFill>
                  <a:schemeClr val="tx1"/>
                </a:solidFill>
              </a:rPr>
              <a:t> </a:t>
            </a:r>
          </a:p>
          <a:p>
            <a:r>
              <a:rPr lang="bn-BD" sz="3200" b="1" dirty="0" smtClean="0">
                <a:solidFill>
                  <a:srgbClr val="009900"/>
                </a:solidFill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A</a:t>
            </a:r>
            <a:r>
              <a:rPr lang="en-US" sz="3200" dirty="0" smtClean="0">
                <a:solidFill>
                  <a:schemeClr val="tx1"/>
                </a:solidFill>
                <a:cs typeface="Arial" charset="0"/>
              </a:rPr>
              <a:t>∩B</a:t>
            </a:r>
            <a:r>
              <a:rPr lang="bn-BD" sz="32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বাড়ির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কাজ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n-US" sz="40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A</a:t>
            </a:r>
            <a:r>
              <a:rPr lang="en-US" sz="4000" b="1" dirty="0" smtClean="0">
                <a:solidFill>
                  <a:srgbClr val="009900"/>
                </a:solidFill>
                <a:cs typeface="NikoshBAN" pitchFamily="2" charset="0"/>
              </a:rPr>
              <a:t>={</a:t>
            </a:r>
            <a:r>
              <a:rPr 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7,9,11</a:t>
            </a:r>
            <a:r>
              <a:rPr lang="en-US" sz="4000" b="1" dirty="0" smtClean="0">
                <a:solidFill>
                  <a:srgbClr val="009900"/>
                </a:solidFill>
                <a:cs typeface="NikoshBAN" pitchFamily="2" charset="0"/>
              </a:rPr>
              <a:t>}</a:t>
            </a:r>
            <a:r>
              <a:rPr lang="en-US" sz="40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, B</a:t>
            </a:r>
            <a:r>
              <a:rPr lang="en-US" sz="4000" b="1" dirty="0" smtClean="0">
                <a:solidFill>
                  <a:srgbClr val="009900"/>
                </a:solidFill>
                <a:cs typeface="NikoshBAN" pitchFamily="2" charset="0"/>
              </a:rPr>
              <a:t>={7,8,12,} </a:t>
            </a:r>
            <a:r>
              <a:rPr lang="bn-BD" sz="4000" b="1" dirty="0" smtClean="0">
                <a:solidFill>
                  <a:srgbClr val="009900"/>
                </a:solidFill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009900"/>
                </a:solidFill>
                <a:cs typeface="NikoshBAN" pitchFamily="2" charset="0"/>
              </a:rPr>
              <a:t>c</a:t>
            </a:r>
            <a:r>
              <a:rPr lang="en-US" sz="4000" b="1" dirty="0" smtClean="0">
                <a:solidFill>
                  <a:srgbClr val="009900"/>
                </a:solidFill>
                <a:cs typeface="NikoshBAN" pitchFamily="2" charset="0"/>
              </a:rPr>
              <a:t>={11,12,14,15}</a:t>
            </a:r>
            <a:r>
              <a:rPr lang="en-US" sz="40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হলে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দেখাও</a:t>
            </a:r>
            <a:r>
              <a:rPr kumimoji="0" lang="bn-BD" sz="4000" b="0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যে,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NikoshBAN" pitchFamily="2" charset="0"/>
              </a:rPr>
              <a:t>AU(BUC)=(</a:t>
            </a:r>
            <a:r>
              <a:rPr lang="en-US" sz="4000" dirty="0" smtClean="0">
                <a:solidFill>
                  <a:srgbClr val="002060"/>
                </a:solidFill>
                <a:cs typeface="NikoshBAN" pitchFamily="2" charset="0"/>
              </a:rPr>
              <a:t>AUB)UC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NikoshBAN" pitchFamily="2" charset="0"/>
            </a:endParaRPr>
          </a:p>
        </p:txBody>
      </p:sp>
      <p:pic>
        <p:nvPicPr>
          <p:cNvPr id="4" name="Picture 3" descr="Homework Help cli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2895600"/>
            <a:ext cx="3429000" cy="33886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43000" y="2362200"/>
            <a:ext cx="6858000" cy="39163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ধন্যবাদ</a:t>
            </a:r>
            <a:endParaRPr kumimoji="0" lang="en-US" sz="20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" name="Picture 2" descr="Clapp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4267200"/>
            <a:ext cx="2514600" cy="2061029"/>
          </a:xfrm>
          <a:prstGeom prst="rect">
            <a:avLst/>
          </a:prstGeom>
        </p:spPr>
      </p:pic>
      <p:pic>
        <p:nvPicPr>
          <p:cNvPr id="4" name="Picture 3" descr="2012-02-12-17-16-57-4f37f4093ebb9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2400"/>
            <a:ext cx="3429000" cy="22502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66800"/>
            <a:ext cx="8763000" cy="45243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9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bn-BD" sz="9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বিষয়ঃ গণিত (বীজ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সাধারণ পাঠঃ সেট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90600"/>
            <a:ext cx="8382000" cy="5078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আজকের পাঠ শেষে শিক্ষাথীরা 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5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সেটের সঙ্গাসহ উদাহরণ দিতে পারবে।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 সেটের  নাম  বলতে পারবে।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৩। সংযোগ সেট , ছেদ সেট , ফাঁকা সেট ব্যাখ্যা করতে পারবে।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828800" y="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228600"/>
            <a:ext cx="2438400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maryandsecondary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143000"/>
            <a:ext cx="6858000" cy="53010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2286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ছবিটিতে কি দেখতে পাচ্ছ?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8600"/>
            <a:ext cx="8763000" cy="212365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 anchor="t">
            <a:spAutoFit/>
          </a:bodyPr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রাখাল</a:t>
            </a:r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গরুর পাল</a:t>
            </a:r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নিয়ে যায় মাঠে,</a:t>
            </a:r>
          </a:p>
          <a:p>
            <a:pPr algn="ctr"/>
            <a:r>
              <a:rPr lang="bn-BD" sz="6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শিশুগন</a:t>
            </a:r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দেয় মন নিজ নিজ পাঠে।</a:t>
            </a:r>
            <a:endParaRPr lang="en-US" sz="6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158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438400"/>
            <a:ext cx="4572000" cy="4038600"/>
          </a:xfrm>
          <a:prstGeom prst="rect">
            <a:avLst/>
          </a:prstGeom>
        </p:spPr>
      </p:pic>
      <p:pic>
        <p:nvPicPr>
          <p:cNvPr id="5" name="Picture 4" descr="pd16450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819400"/>
            <a:ext cx="4267200" cy="36766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azed-Ceramic-Tea-Cup-S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1066800"/>
            <a:ext cx="8128000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228600"/>
            <a:ext cx="42672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ছবিটি দ্বারা কি বোঝা যাচ্ছে?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92853" y="3005657"/>
            <a:ext cx="7834493" cy="3040297"/>
          </a:xfrm>
          <a:solidFill>
            <a:schemeClr val="accent1">
              <a:lumMod val="60000"/>
              <a:lumOff val="40000"/>
            </a:schemeClr>
          </a:solidFill>
          <a:ln>
            <a:pattFill prst="pct70">
              <a:fgClr>
                <a:schemeClr val="tx1"/>
              </a:fgClr>
              <a:bgClr>
                <a:srgbClr val="FFFFFF"/>
              </a:bgClr>
            </a:pattFill>
          </a:ln>
        </p:spPr>
        <p:txBody>
          <a:bodyPr/>
          <a:lstStyle/>
          <a:p>
            <a:r>
              <a:rPr lang="en-US" sz="15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</a:t>
            </a:r>
            <a:endParaRPr lang="en-US" sz="15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0"/>
            <a:ext cx="6629400" cy="144655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876800" y="1447800"/>
            <a:ext cx="484632" cy="175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Ceramic-Dinner-Set-YEW04-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562600" cy="3876675"/>
          </a:xfrm>
          <a:noFill/>
          <a:ln/>
        </p:spPr>
      </p:pic>
      <p:pic>
        <p:nvPicPr>
          <p:cNvPr id="4" name="Picture 10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708528" y="3352800"/>
            <a:ext cx="5435472" cy="3181350"/>
          </a:xfrm>
          <a:prstGeom prst="rect">
            <a:avLst/>
          </a:prstGeom>
          <a:noFill/>
          <a:ln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181600" y="228600"/>
            <a:ext cx="3962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ডিনার</a:t>
            </a:r>
            <a:r>
              <a:rPr lang="en-US" sz="48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</a:t>
            </a:r>
            <a:endParaRPr lang="en-US" sz="48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648200"/>
            <a:ext cx="3505200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 দুইটিতে কি দেখতে পাচ্ছ?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295</Words>
  <Application>Microsoft Office PowerPoint</Application>
  <PresentationFormat>On-screen Show (4:3)</PresentationFormat>
  <Paragraphs>107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সেট</vt:lpstr>
      <vt:lpstr>Slide 9</vt:lpstr>
      <vt:lpstr>উপরের চিত্র দেখে সেটের সঙ্গা গঠন কর ।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86</cp:revision>
  <dcterms:created xsi:type="dcterms:W3CDTF">2006-08-16T00:00:00Z</dcterms:created>
  <dcterms:modified xsi:type="dcterms:W3CDTF">2012-11-29T15:43:05Z</dcterms:modified>
</cp:coreProperties>
</file>